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1"/>
  </p:notesMasterIdLst>
  <p:sldIdLst>
    <p:sldId id="256" r:id="rId2"/>
    <p:sldId id="257" r:id="rId3"/>
    <p:sldId id="287" r:id="rId4"/>
    <p:sldId id="288" r:id="rId5"/>
    <p:sldId id="286" r:id="rId6"/>
    <p:sldId id="258" r:id="rId7"/>
    <p:sldId id="285" r:id="rId8"/>
    <p:sldId id="259" r:id="rId9"/>
    <p:sldId id="284" r:id="rId10"/>
  </p:sldIdLst>
  <p:sldSz cx="9144000" cy="5143500" type="screen16x9"/>
  <p:notesSz cx="6858000" cy="9144000"/>
  <p:embeddedFontLst>
    <p:embeddedFont>
      <p:font typeface="Rubik" panose="020B0604020202020204" charset="-79"/>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2" autoAdjust="0"/>
    <p:restoredTop sz="94680" autoAdjust="0"/>
  </p:normalViewPr>
  <p:slideViewPr>
    <p:cSldViewPr snapToGrid="0">
      <p:cViewPr varScale="1">
        <p:scale>
          <a:sx n="110" d="100"/>
          <a:sy n="110" d="100"/>
        </p:scale>
        <p:origin x="77"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0093362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6732006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g106732006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67320065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1067320065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67320065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1067320065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67320065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1067320065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67320065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1067320065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67320065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g1067320065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67320065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g1067320065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067320065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1067320065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5617622" y="1979056"/>
            <a:ext cx="1922412" cy="192241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9490">
              <a:alpha val="980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 name="Google Shape;10;p2"/>
          <p:cNvSpPr/>
          <p:nvPr/>
        </p:nvSpPr>
        <p:spPr>
          <a:xfrm>
            <a:off x="7671619" y="3905416"/>
            <a:ext cx="2307408" cy="2317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 name="Google Shape;11;p2"/>
          <p:cNvSpPr/>
          <p:nvPr/>
        </p:nvSpPr>
        <p:spPr>
          <a:xfrm>
            <a:off x="-1788153" y="95853"/>
            <a:ext cx="2307408" cy="2317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 name="Google Shape;12;p2"/>
          <p:cNvSpPr/>
          <p:nvPr/>
        </p:nvSpPr>
        <p:spPr>
          <a:xfrm>
            <a:off x="5889039" y="1709690"/>
            <a:ext cx="1922412" cy="192241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9490">
              <a:alpha val="1961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 name="Google Shape;13;p2"/>
          <p:cNvSpPr/>
          <p:nvPr/>
        </p:nvSpPr>
        <p:spPr>
          <a:xfrm>
            <a:off x="6160455" y="1440325"/>
            <a:ext cx="1922412" cy="192241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9490">
              <a:alpha val="4000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 name="Google Shape;14;p2"/>
          <p:cNvSpPr/>
          <p:nvPr/>
        </p:nvSpPr>
        <p:spPr>
          <a:xfrm>
            <a:off x="6431873" y="1170958"/>
            <a:ext cx="1922412" cy="192241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9490">
              <a:alpha val="6000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 name="Google Shape;15;p2"/>
          <p:cNvSpPr/>
          <p:nvPr/>
        </p:nvSpPr>
        <p:spPr>
          <a:xfrm>
            <a:off x="6703290" y="901592"/>
            <a:ext cx="1922412" cy="192241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 name="Google Shape;16;p2"/>
          <p:cNvSpPr/>
          <p:nvPr/>
        </p:nvSpPr>
        <p:spPr>
          <a:xfrm>
            <a:off x="2160401" y="4180320"/>
            <a:ext cx="1922412" cy="192241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 name="Google Shape;17;p2"/>
          <p:cNvSpPr/>
          <p:nvPr/>
        </p:nvSpPr>
        <p:spPr>
          <a:xfrm>
            <a:off x="4171898" y="-1570604"/>
            <a:ext cx="2307408" cy="2317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519250" y="1493775"/>
            <a:ext cx="4319100" cy="237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5000"/>
              <a:buFont typeface="Rubik"/>
              <a:buNone/>
              <a:defRPr sz="5000" b="0">
                <a:solidFill>
                  <a:schemeClr val="lt1"/>
                </a:solidFill>
                <a:latin typeface="Rubik"/>
                <a:ea typeface="Rubik"/>
                <a:cs typeface="Rubik"/>
                <a:sym typeface="Rubi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3"/>
        <p:cNvGrpSpPr/>
        <p:nvPr/>
      </p:nvGrpSpPr>
      <p:grpSpPr>
        <a:xfrm>
          <a:off x="0" y="0"/>
          <a:ext cx="0" cy="0"/>
          <a:chOff x="0" y="0"/>
          <a:chExt cx="0" cy="0"/>
        </a:xfrm>
      </p:grpSpPr>
      <p:sp>
        <p:nvSpPr>
          <p:cNvPr id="34" name="Google Shape;34;p5"/>
          <p:cNvSpPr/>
          <p:nvPr/>
        </p:nvSpPr>
        <p:spPr>
          <a:xfrm rot="10800000">
            <a:off x="5665675" y="-3473450"/>
            <a:ext cx="5183765" cy="5207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 name="Google Shape;35;p5"/>
          <p:cNvSpPr/>
          <p:nvPr/>
        </p:nvSpPr>
        <p:spPr>
          <a:xfrm rot="10800000">
            <a:off x="8088250" y="1397213"/>
            <a:ext cx="679579" cy="68262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 name="Google Shape;36;p5"/>
          <p:cNvSpPr/>
          <p:nvPr/>
        </p:nvSpPr>
        <p:spPr>
          <a:xfrm>
            <a:off x="4577736" y="-163313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9490">
              <a:alpha val="5255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 name="Google Shape;37;p5"/>
          <p:cNvSpPr txBox="1">
            <a:spLocks noGrp="1"/>
          </p:cNvSpPr>
          <p:nvPr>
            <p:ph type="title"/>
          </p:nvPr>
        </p:nvSpPr>
        <p:spPr>
          <a:xfrm>
            <a:off x="514350" y="504825"/>
            <a:ext cx="4063500" cy="1074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4000"/>
              <a:buFont typeface="Rubik"/>
              <a:buNone/>
              <a:defRPr sz="4000" b="0">
                <a:latin typeface="Rubik"/>
                <a:ea typeface="Rubik"/>
                <a:cs typeface="Rubik"/>
                <a:sym typeface="Rubi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5"/>
          <p:cNvSpPr txBox="1">
            <a:spLocks noGrp="1"/>
          </p:cNvSpPr>
          <p:nvPr>
            <p:ph type="body" idx="1"/>
          </p:nvPr>
        </p:nvSpPr>
        <p:spPr>
          <a:xfrm>
            <a:off x="514350" y="2344550"/>
            <a:ext cx="7573800" cy="22530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Font typeface="Rubik"/>
              <a:buChar char="●"/>
              <a:defRPr sz="1700">
                <a:latin typeface="Rubik"/>
                <a:ea typeface="Rubik"/>
                <a:cs typeface="Rubik"/>
                <a:sym typeface="Rubik"/>
              </a:defRPr>
            </a:lvl1pPr>
            <a:lvl2pPr marL="914400" lvl="1" indent="-336550" rtl="0">
              <a:lnSpc>
                <a:spcPct val="120000"/>
              </a:lnSpc>
              <a:spcBef>
                <a:spcPts val="800"/>
              </a:spcBef>
              <a:spcAft>
                <a:spcPts val="0"/>
              </a:spcAft>
              <a:buSzPts val="1700"/>
              <a:buFont typeface="Rubik"/>
              <a:buChar char="○"/>
              <a:defRPr sz="1700">
                <a:latin typeface="Rubik"/>
                <a:ea typeface="Rubik"/>
                <a:cs typeface="Rubik"/>
                <a:sym typeface="Rubik"/>
              </a:defRPr>
            </a:lvl2pPr>
            <a:lvl3pPr marL="1371600" lvl="2" indent="-336550" rtl="0">
              <a:lnSpc>
                <a:spcPct val="120000"/>
              </a:lnSpc>
              <a:spcBef>
                <a:spcPts val="800"/>
              </a:spcBef>
              <a:spcAft>
                <a:spcPts val="0"/>
              </a:spcAft>
              <a:buSzPts val="1700"/>
              <a:buFont typeface="Rubik"/>
              <a:buChar char="■"/>
              <a:defRPr sz="1700">
                <a:latin typeface="Rubik"/>
                <a:ea typeface="Rubik"/>
                <a:cs typeface="Rubik"/>
                <a:sym typeface="Rubik"/>
              </a:defRPr>
            </a:lvl3pPr>
            <a:lvl4pPr marL="1828800" lvl="3" indent="-336550" rtl="0">
              <a:lnSpc>
                <a:spcPct val="120000"/>
              </a:lnSpc>
              <a:spcBef>
                <a:spcPts val="800"/>
              </a:spcBef>
              <a:spcAft>
                <a:spcPts val="0"/>
              </a:spcAft>
              <a:buSzPts val="1700"/>
              <a:buFont typeface="Rubik"/>
              <a:buChar char="●"/>
              <a:defRPr sz="1700">
                <a:latin typeface="Rubik"/>
                <a:ea typeface="Rubik"/>
                <a:cs typeface="Rubik"/>
                <a:sym typeface="Rubik"/>
              </a:defRPr>
            </a:lvl4pPr>
            <a:lvl5pPr marL="2286000" lvl="4" indent="-336550" rtl="0">
              <a:lnSpc>
                <a:spcPct val="120000"/>
              </a:lnSpc>
              <a:spcBef>
                <a:spcPts val="800"/>
              </a:spcBef>
              <a:spcAft>
                <a:spcPts val="0"/>
              </a:spcAft>
              <a:buSzPts val="1700"/>
              <a:buFont typeface="Rubik"/>
              <a:buChar char="○"/>
              <a:defRPr sz="1700">
                <a:latin typeface="Rubik"/>
                <a:ea typeface="Rubik"/>
                <a:cs typeface="Rubik"/>
                <a:sym typeface="Rubik"/>
              </a:defRPr>
            </a:lvl5pPr>
            <a:lvl6pPr marL="2743200" lvl="5" indent="-336550" rtl="0">
              <a:lnSpc>
                <a:spcPct val="120000"/>
              </a:lnSpc>
              <a:spcBef>
                <a:spcPts val="800"/>
              </a:spcBef>
              <a:spcAft>
                <a:spcPts val="0"/>
              </a:spcAft>
              <a:buSzPts val="1700"/>
              <a:buFont typeface="Rubik"/>
              <a:buChar char="■"/>
              <a:defRPr sz="1700">
                <a:latin typeface="Rubik"/>
                <a:ea typeface="Rubik"/>
                <a:cs typeface="Rubik"/>
                <a:sym typeface="Rubik"/>
              </a:defRPr>
            </a:lvl6pPr>
            <a:lvl7pPr marL="3200400" lvl="6" indent="-336550" rtl="0">
              <a:lnSpc>
                <a:spcPct val="120000"/>
              </a:lnSpc>
              <a:spcBef>
                <a:spcPts val="800"/>
              </a:spcBef>
              <a:spcAft>
                <a:spcPts val="0"/>
              </a:spcAft>
              <a:buSzPts val="1700"/>
              <a:buFont typeface="Rubik"/>
              <a:buChar char="●"/>
              <a:defRPr sz="1700">
                <a:latin typeface="Rubik"/>
                <a:ea typeface="Rubik"/>
                <a:cs typeface="Rubik"/>
                <a:sym typeface="Rubik"/>
              </a:defRPr>
            </a:lvl7pPr>
            <a:lvl8pPr marL="3657600" lvl="7" indent="-336550" rtl="0">
              <a:lnSpc>
                <a:spcPct val="120000"/>
              </a:lnSpc>
              <a:spcBef>
                <a:spcPts val="800"/>
              </a:spcBef>
              <a:spcAft>
                <a:spcPts val="0"/>
              </a:spcAft>
              <a:buSzPts val="1700"/>
              <a:buFont typeface="Rubik"/>
              <a:buChar char="○"/>
              <a:defRPr sz="1700">
                <a:latin typeface="Rubik"/>
                <a:ea typeface="Rubik"/>
                <a:cs typeface="Rubik"/>
                <a:sym typeface="Rubik"/>
              </a:defRPr>
            </a:lvl8pPr>
            <a:lvl9pPr marL="4114800" lvl="8" indent="-336550" rtl="0">
              <a:lnSpc>
                <a:spcPct val="120000"/>
              </a:lnSpc>
              <a:spcBef>
                <a:spcPts val="800"/>
              </a:spcBef>
              <a:spcAft>
                <a:spcPts val="800"/>
              </a:spcAft>
              <a:buSzPts val="1700"/>
              <a:buFont typeface="Rubik"/>
              <a:buChar char="■"/>
              <a:defRPr sz="1700">
                <a:latin typeface="Rubik"/>
                <a:ea typeface="Rubik"/>
                <a:cs typeface="Rubik"/>
                <a:sym typeface="Rubi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rot="10800000">
            <a:off x="5665675" y="-3473450"/>
            <a:ext cx="5183765" cy="5207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 name="Google Shape;41;p6"/>
          <p:cNvSpPr/>
          <p:nvPr/>
        </p:nvSpPr>
        <p:spPr>
          <a:xfrm rot="10800000">
            <a:off x="8088250" y="1397213"/>
            <a:ext cx="679579" cy="68262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 name="Google Shape;42;p6"/>
          <p:cNvSpPr/>
          <p:nvPr/>
        </p:nvSpPr>
        <p:spPr>
          <a:xfrm>
            <a:off x="4577736" y="-163313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9490">
              <a:alpha val="5255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514350" y="504825"/>
            <a:ext cx="4063500" cy="1074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4000"/>
              <a:buFont typeface="Rubik"/>
              <a:buNone/>
              <a:defRPr sz="4000" b="0">
                <a:latin typeface="Rubik"/>
                <a:ea typeface="Rubik"/>
                <a:cs typeface="Rubik"/>
                <a:sym typeface="Rubi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6"/>
          <p:cNvSpPr txBox="1">
            <a:spLocks noGrp="1"/>
          </p:cNvSpPr>
          <p:nvPr>
            <p:ph type="body" idx="1"/>
          </p:nvPr>
        </p:nvSpPr>
        <p:spPr>
          <a:xfrm>
            <a:off x="514350" y="2344550"/>
            <a:ext cx="3690600" cy="22530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Font typeface="Rubik"/>
              <a:buChar char="●"/>
              <a:defRPr sz="1700">
                <a:latin typeface="Rubik"/>
                <a:ea typeface="Rubik"/>
                <a:cs typeface="Rubik"/>
                <a:sym typeface="Rubik"/>
              </a:defRPr>
            </a:lvl1pPr>
            <a:lvl2pPr marL="914400" lvl="1" indent="-336550" rtl="0">
              <a:lnSpc>
                <a:spcPct val="120000"/>
              </a:lnSpc>
              <a:spcBef>
                <a:spcPts val="800"/>
              </a:spcBef>
              <a:spcAft>
                <a:spcPts val="0"/>
              </a:spcAft>
              <a:buSzPts val="1700"/>
              <a:buFont typeface="Rubik"/>
              <a:buChar char="○"/>
              <a:defRPr sz="1700">
                <a:latin typeface="Rubik"/>
                <a:ea typeface="Rubik"/>
                <a:cs typeface="Rubik"/>
                <a:sym typeface="Rubik"/>
              </a:defRPr>
            </a:lvl2pPr>
            <a:lvl3pPr marL="1371600" lvl="2" indent="-336550" rtl="0">
              <a:lnSpc>
                <a:spcPct val="120000"/>
              </a:lnSpc>
              <a:spcBef>
                <a:spcPts val="800"/>
              </a:spcBef>
              <a:spcAft>
                <a:spcPts val="0"/>
              </a:spcAft>
              <a:buSzPts val="1700"/>
              <a:buFont typeface="Rubik"/>
              <a:buChar char="■"/>
              <a:defRPr sz="1700">
                <a:latin typeface="Rubik"/>
                <a:ea typeface="Rubik"/>
                <a:cs typeface="Rubik"/>
                <a:sym typeface="Rubik"/>
              </a:defRPr>
            </a:lvl3pPr>
            <a:lvl4pPr marL="1828800" lvl="3" indent="-336550" rtl="0">
              <a:lnSpc>
                <a:spcPct val="120000"/>
              </a:lnSpc>
              <a:spcBef>
                <a:spcPts val="800"/>
              </a:spcBef>
              <a:spcAft>
                <a:spcPts val="0"/>
              </a:spcAft>
              <a:buSzPts val="1700"/>
              <a:buFont typeface="Rubik"/>
              <a:buChar char="●"/>
              <a:defRPr sz="1700">
                <a:latin typeface="Rubik"/>
                <a:ea typeface="Rubik"/>
                <a:cs typeface="Rubik"/>
                <a:sym typeface="Rubik"/>
              </a:defRPr>
            </a:lvl4pPr>
            <a:lvl5pPr marL="2286000" lvl="4" indent="-336550" rtl="0">
              <a:lnSpc>
                <a:spcPct val="120000"/>
              </a:lnSpc>
              <a:spcBef>
                <a:spcPts val="800"/>
              </a:spcBef>
              <a:spcAft>
                <a:spcPts val="0"/>
              </a:spcAft>
              <a:buSzPts val="1700"/>
              <a:buFont typeface="Rubik"/>
              <a:buChar char="○"/>
              <a:defRPr sz="1700">
                <a:latin typeface="Rubik"/>
                <a:ea typeface="Rubik"/>
                <a:cs typeface="Rubik"/>
                <a:sym typeface="Rubik"/>
              </a:defRPr>
            </a:lvl5pPr>
            <a:lvl6pPr marL="2743200" lvl="5" indent="-336550" rtl="0">
              <a:lnSpc>
                <a:spcPct val="120000"/>
              </a:lnSpc>
              <a:spcBef>
                <a:spcPts val="800"/>
              </a:spcBef>
              <a:spcAft>
                <a:spcPts val="0"/>
              </a:spcAft>
              <a:buSzPts val="1700"/>
              <a:buFont typeface="Rubik"/>
              <a:buChar char="■"/>
              <a:defRPr sz="1700">
                <a:latin typeface="Rubik"/>
                <a:ea typeface="Rubik"/>
                <a:cs typeface="Rubik"/>
                <a:sym typeface="Rubik"/>
              </a:defRPr>
            </a:lvl6pPr>
            <a:lvl7pPr marL="3200400" lvl="6" indent="-336550" rtl="0">
              <a:lnSpc>
                <a:spcPct val="120000"/>
              </a:lnSpc>
              <a:spcBef>
                <a:spcPts val="800"/>
              </a:spcBef>
              <a:spcAft>
                <a:spcPts val="0"/>
              </a:spcAft>
              <a:buSzPts val="1700"/>
              <a:buFont typeface="Rubik"/>
              <a:buChar char="●"/>
              <a:defRPr sz="1700">
                <a:latin typeface="Rubik"/>
                <a:ea typeface="Rubik"/>
                <a:cs typeface="Rubik"/>
                <a:sym typeface="Rubik"/>
              </a:defRPr>
            </a:lvl7pPr>
            <a:lvl8pPr marL="3657600" lvl="7" indent="-336550" rtl="0">
              <a:lnSpc>
                <a:spcPct val="120000"/>
              </a:lnSpc>
              <a:spcBef>
                <a:spcPts val="800"/>
              </a:spcBef>
              <a:spcAft>
                <a:spcPts val="0"/>
              </a:spcAft>
              <a:buSzPts val="1700"/>
              <a:buFont typeface="Rubik"/>
              <a:buChar char="○"/>
              <a:defRPr sz="1700">
                <a:latin typeface="Rubik"/>
                <a:ea typeface="Rubik"/>
                <a:cs typeface="Rubik"/>
                <a:sym typeface="Rubik"/>
              </a:defRPr>
            </a:lvl8pPr>
            <a:lvl9pPr marL="4114800" lvl="8" indent="-336550" rtl="0">
              <a:lnSpc>
                <a:spcPct val="120000"/>
              </a:lnSpc>
              <a:spcBef>
                <a:spcPts val="800"/>
              </a:spcBef>
              <a:spcAft>
                <a:spcPts val="800"/>
              </a:spcAft>
              <a:buSzPts val="1700"/>
              <a:buFont typeface="Rubik"/>
              <a:buChar char="■"/>
              <a:defRPr sz="1700">
                <a:latin typeface="Rubik"/>
                <a:ea typeface="Rubik"/>
                <a:cs typeface="Rubik"/>
                <a:sym typeface="Rubik"/>
              </a:defRPr>
            </a:lvl9pPr>
          </a:lstStyle>
          <a:p>
            <a:endParaRPr/>
          </a:p>
        </p:txBody>
      </p:sp>
      <p:sp>
        <p:nvSpPr>
          <p:cNvPr id="45" name="Google Shape;45;p6"/>
          <p:cNvSpPr txBox="1">
            <a:spLocks noGrp="1"/>
          </p:cNvSpPr>
          <p:nvPr>
            <p:ph type="body" idx="2"/>
          </p:nvPr>
        </p:nvSpPr>
        <p:spPr>
          <a:xfrm>
            <a:off x="4939158" y="2344550"/>
            <a:ext cx="3690600" cy="22530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Font typeface="Rubik"/>
              <a:buChar char="●"/>
              <a:defRPr sz="1700">
                <a:latin typeface="Rubik"/>
                <a:ea typeface="Rubik"/>
                <a:cs typeface="Rubik"/>
                <a:sym typeface="Rubik"/>
              </a:defRPr>
            </a:lvl1pPr>
            <a:lvl2pPr marL="914400" lvl="1" indent="-336550" rtl="0">
              <a:lnSpc>
                <a:spcPct val="120000"/>
              </a:lnSpc>
              <a:spcBef>
                <a:spcPts val="800"/>
              </a:spcBef>
              <a:spcAft>
                <a:spcPts val="0"/>
              </a:spcAft>
              <a:buSzPts val="1700"/>
              <a:buFont typeface="Rubik"/>
              <a:buChar char="○"/>
              <a:defRPr sz="1700">
                <a:latin typeface="Rubik"/>
                <a:ea typeface="Rubik"/>
                <a:cs typeface="Rubik"/>
                <a:sym typeface="Rubik"/>
              </a:defRPr>
            </a:lvl2pPr>
            <a:lvl3pPr marL="1371600" lvl="2" indent="-336550" rtl="0">
              <a:lnSpc>
                <a:spcPct val="120000"/>
              </a:lnSpc>
              <a:spcBef>
                <a:spcPts val="800"/>
              </a:spcBef>
              <a:spcAft>
                <a:spcPts val="0"/>
              </a:spcAft>
              <a:buSzPts val="1700"/>
              <a:buFont typeface="Rubik"/>
              <a:buChar char="■"/>
              <a:defRPr sz="1700">
                <a:latin typeface="Rubik"/>
                <a:ea typeface="Rubik"/>
                <a:cs typeface="Rubik"/>
                <a:sym typeface="Rubik"/>
              </a:defRPr>
            </a:lvl3pPr>
            <a:lvl4pPr marL="1828800" lvl="3" indent="-336550" rtl="0">
              <a:lnSpc>
                <a:spcPct val="120000"/>
              </a:lnSpc>
              <a:spcBef>
                <a:spcPts val="800"/>
              </a:spcBef>
              <a:spcAft>
                <a:spcPts val="0"/>
              </a:spcAft>
              <a:buSzPts val="1700"/>
              <a:buFont typeface="Rubik"/>
              <a:buChar char="●"/>
              <a:defRPr sz="1700">
                <a:latin typeface="Rubik"/>
                <a:ea typeface="Rubik"/>
                <a:cs typeface="Rubik"/>
                <a:sym typeface="Rubik"/>
              </a:defRPr>
            </a:lvl4pPr>
            <a:lvl5pPr marL="2286000" lvl="4" indent="-336550" rtl="0">
              <a:lnSpc>
                <a:spcPct val="120000"/>
              </a:lnSpc>
              <a:spcBef>
                <a:spcPts val="800"/>
              </a:spcBef>
              <a:spcAft>
                <a:spcPts val="0"/>
              </a:spcAft>
              <a:buSzPts val="1700"/>
              <a:buFont typeface="Rubik"/>
              <a:buChar char="○"/>
              <a:defRPr sz="1700">
                <a:latin typeface="Rubik"/>
                <a:ea typeface="Rubik"/>
                <a:cs typeface="Rubik"/>
                <a:sym typeface="Rubik"/>
              </a:defRPr>
            </a:lvl5pPr>
            <a:lvl6pPr marL="2743200" lvl="5" indent="-336550" rtl="0">
              <a:lnSpc>
                <a:spcPct val="120000"/>
              </a:lnSpc>
              <a:spcBef>
                <a:spcPts val="800"/>
              </a:spcBef>
              <a:spcAft>
                <a:spcPts val="0"/>
              </a:spcAft>
              <a:buSzPts val="1700"/>
              <a:buFont typeface="Rubik"/>
              <a:buChar char="■"/>
              <a:defRPr sz="1700">
                <a:latin typeface="Rubik"/>
                <a:ea typeface="Rubik"/>
                <a:cs typeface="Rubik"/>
                <a:sym typeface="Rubik"/>
              </a:defRPr>
            </a:lvl6pPr>
            <a:lvl7pPr marL="3200400" lvl="6" indent="-336550" rtl="0">
              <a:lnSpc>
                <a:spcPct val="120000"/>
              </a:lnSpc>
              <a:spcBef>
                <a:spcPts val="800"/>
              </a:spcBef>
              <a:spcAft>
                <a:spcPts val="0"/>
              </a:spcAft>
              <a:buSzPts val="1700"/>
              <a:buFont typeface="Rubik"/>
              <a:buChar char="●"/>
              <a:defRPr sz="1700">
                <a:latin typeface="Rubik"/>
                <a:ea typeface="Rubik"/>
                <a:cs typeface="Rubik"/>
                <a:sym typeface="Rubik"/>
              </a:defRPr>
            </a:lvl7pPr>
            <a:lvl8pPr marL="3657600" lvl="7" indent="-336550" rtl="0">
              <a:lnSpc>
                <a:spcPct val="120000"/>
              </a:lnSpc>
              <a:spcBef>
                <a:spcPts val="800"/>
              </a:spcBef>
              <a:spcAft>
                <a:spcPts val="0"/>
              </a:spcAft>
              <a:buSzPts val="1700"/>
              <a:buFont typeface="Rubik"/>
              <a:buChar char="○"/>
              <a:defRPr sz="1700">
                <a:latin typeface="Rubik"/>
                <a:ea typeface="Rubik"/>
                <a:cs typeface="Rubik"/>
                <a:sym typeface="Rubik"/>
              </a:defRPr>
            </a:lvl8pPr>
            <a:lvl9pPr marL="4114800" lvl="8" indent="-336550" rtl="0">
              <a:lnSpc>
                <a:spcPct val="120000"/>
              </a:lnSpc>
              <a:spcBef>
                <a:spcPts val="800"/>
              </a:spcBef>
              <a:spcAft>
                <a:spcPts val="800"/>
              </a:spcAft>
              <a:buSzPts val="1700"/>
              <a:buFont typeface="Rubik"/>
              <a:buChar char="■"/>
              <a:defRPr sz="1700">
                <a:latin typeface="Rubik"/>
                <a:ea typeface="Rubik"/>
                <a:cs typeface="Rubik"/>
                <a:sym typeface="Rubi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6"/>
        <p:cNvGrpSpPr/>
        <p:nvPr/>
      </p:nvGrpSpPr>
      <p:grpSpPr>
        <a:xfrm>
          <a:off x="0" y="0"/>
          <a:ext cx="0" cy="0"/>
          <a:chOff x="0" y="0"/>
          <a:chExt cx="0" cy="0"/>
        </a:xfrm>
      </p:grpSpPr>
      <p:sp>
        <p:nvSpPr>
          <p:cNvPr id="47" name="Google Shape;47;p7"/>
          <p:cNvSpPr/>
          <p:nvPr/>
        </p:nvSpPr>
        <p:spPr>
          <a:xfrm rot="10800000">
            <a:off x="5665675" y="-3473450"/>
            <a:ext cx="5183765" cy="5207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 name="Google Shape;48;p7"/>
          <p:cNvSpPr/>
          <p:nvPr/>
        </p:nvSpPr>
        <p:spPr>
          <a:xfrm rot="10800000">
            <a:off x="8088250" y="1397213"/>
            <a:ext cx="679579" cy="68262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9" name="Google Shape;49;p7"/>
          <p:cNvSpPr/>
          <p:nvPr/>
        </p:nvSpPr>
        <p:spPr>
          <a:xfrm>
            <a:off x="4577736" y="-163313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9490">
              <a:alpha val="5255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0" name="Google Shape;50;p7"/>
          <p:cNvSpPr txBox="1">
            <a:spLocks noGrp="1"/>
          </p:cNvSpPr>
          <p:nvPr>
            <p:ph type="title"/>
          </p:nvPr>
        </p:nvSpPr>
        <p:spPr>
          <a:xfrm>
            <a:off x="514350" y="504825"/>
            <a:ext cx="4063500" cy="1074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4000"/>
              <a:buFont typeface="Rubik"/>
              <a:buNone/>
              <a:defRPr sz="4000" b="0">
                <a:latin typeface="Rubik"/>
                <a:ea typeface="Rubik"/>
                <a:cs typeface="Rubik"/>
                <a:sym typeface="Rubi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7"/>
          <p:cNvSpPr txBox="1">
            <a:spLocks noGrp="1"/>
          </p:cNvSpPr>
          <p:nvPr>
            <p:ph type="body" idx="1"/>
          </p:nvPr>
        </p:nvSpPr>
        <p:spPr>
          <a:xfrm>
            <a:off x="514350" y="2344550"/>
            <a:ext cx="2388300" cy="22530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Font typeface="Rubik"/>
              <a:buChar char="●"/>
              <a:defRPr sz="1700">
                <a:latin typeface="Rubik"/>
                <a:ea typeface="Rubik"/>
                <a:cs typeface="Rubik"/>
                <a:sym typeface="Rubik"/>
              </a:defRPr>
            </a:lvl1pPr>
            <a:lvl2pPr marL="914400" lvl="1" indent="-336550" rtl="0">
              <a:lnSpc>
                <a:spcPct val="120000"/>
              </a:lnSpc>
              <a:spcBef>
                <a:spcPts val="800"/>
              </a:spcBef>
              <a:spcAft>
                <a:spcPts val="0"/>
              </a:spcAft>
              <a:buSzPts val="1700"/>
              <a:buFont typeface="Rubik"/>
              <a:buChar char="○"/>
              <a:defRPr sz="1700">
                <a:latin typeface="Rubik"/>
                <a:ea typeface="Rubik"/>
                <a:cs typeface="Rubik"/>
                <a:sym typeface="Rubik"/>
              </a:defRPr>
            </a:lvl2pPr>
            <a:lvl3pPr marL="1371600" lvl="2" indent="-336550" rtl="0">
              <a:lnSpc>
                <a:spcPct val="120000"/>
              </a:lnSpc>
              <a:spcBef>
                <a:spcPts val="800"/>
              </a:spcBef>
              <a:spcAft>
                <a:spcPts val="0"/>
              </a:spcAft>
              <a:buSzPts val="1700"/>
              <a:buFont typeface="Rubik"/>
              <a:buChar char="■"/>
              <a:defRPr sz="1700">
                <a:latin typeface="Rubik"/>
                <a:ea typeface="Rubik"/>
                <a:cs typeface="Rubik"/>
                <a:sym typeface="Rubik"/>
              </a:defRPr>
            </a:lvl3pPr>
            <a:lvl4pPr marL="1828800" lvl="3" indent="-336550" rtl="0">
              <a:lnSpc>
                <a:spcPct val="120000"/>
              </a:lnSpc>
              <a:spcBef>
                <a:spcPts val="800"/>
              </a:spcBef>
              <a:spcAft>
                <a:spcPts val="0"/>
              </a:spcAft>
              <a:buSzPts val="1700"/>
              <a:buFont typeface="Rubik"/>
              <a:buChar char="●"/>
              <a:defRPr sz="1700">
                <a:latin typeface="Rubik"/>
                <a:ea typeface="Rubik"/>
                <a:cs typeface="Rubik"/>
                <a:sym typeface="Rubik"/>
              </a:defRPr>
            </a:lvl4pPr>
            <a:lvl5pPr marL="2286000" lvl="4" indent="-336550" rtl="0">
              <a:lnSpc>
                <a:spcPct val="120000"/>
              </a:lnSpc>
              <a:spcBef>
                <a:spcPts val="800"/>
              </a:spcBef>
              <a:spcAft>
                <a:spcPts val="0"/>
              </a:spcAft>
              <a:buSzPts val="1700"/>
              <a:buFont typeface="Rubik"/>
              <a:buChar char="○"/>
              <a:defRPr sz="1700">
                <a:latin typeface="Rubik"/>
                <a:ea typeface="Rubik"/>
                <a:cs typeface="Rubik"/>
                <a:sym typeface="Rubik"/>
              </a:defRPr>
            </a:lvl5pPr>
            <a:lvl6pPr marL="2743200" lvl="5" indent="-336550" rtl="0">
              <a:lnSpc>
                <a:spcPct val="120000"/>
              </a:lnSpc>
              <a:spcBef>
                <a:spcPts val="800"/>
              </a:spcBef>
              <a:spcAft>
                <a:spcPts val="0"/>
              </a:spcAft>
              <a:buSzPts val="1700"/>
              <a:buFont typeface="Rubik"/>
              <a:buChar char="■"/>
              <a:defRPr sz="1700">
                <a:latin typeface="Rubik"/>
                <a:ea typeface="Rubik"/>
                <a:cs typeface="Rubik"/>
                <a:sym typeface="Rubik"/>
              </a:defRPr>
            </a:lvl6pPr>
            <a:lvl7pPr marL="3200400" lvl="6" indent="-336550" rtl="0">
              <a:lnSpc>
                <a:spcPct val="120000"/>
              </a:lnSpc>
              <a:spcBef>
                <a:spcPts val="800"/>
              </a:spcBef>
              <a:spcAft>
                <a:spcPts val="0"/>
              </a:spcAft>
              <a:buSzPts val="1700"/>
              <a:buFont typeface="Rubik"/>
              <a:buChar char="●"/>
              <a:defRPr sz="1700">
                <a:latin typeface="Rubik"/>
                <a:ea typeface="Rubik"/>
                <a:cs typeface="Rubik"/>
                <a:sym typeface="Rubik"/>
              </a:defRPr>
            </a:lvl7pPr>
            <a:lvl8pPr marL="3657600" lvl="7" indent="-336550" rtl="0">
              <a:lnSpc>
                <a:spcPct val="120000"/>
              </a:lnSpc>
              <a:spcBef>
                <a:spcPts val="800"/>
              </a:spcBef>
              <a:spcAft>
                <a:spcPts val="0"/>
              </a:spcAft>
              <a:buSzPts val="1700"/>
              <a:buFont typeface="Rubik"/>
              <a:buChar char="○"/>
              <a:defRPr sz="1700">
                <a:latin typeface="Rubik"/>
                <a:ea typeface="Rubik"/>
                <a:cs typeface="Rubik"/>
                <a:sym typeface="Rubik"/>
              </a:defRPr>
            </a:lvl8pPr>
            <a:lvl9pPr marL="4114800" lvl="8" indent="-336550" rtl="0">
              <a:lnSpc>
                <a:spcPct val="120000"/>
              </a:lnSpc>
              <a:spcBef>
                <a:spcPts val="800"/>
              </a:spcBef>
              <a:spcAft>
                <a:spcPts val="800"/>
              </a:spcAft>
              <a:buSzPts val="1700"/>
              <a:buFont typeface="Rubik"/>
              <a:buChar char="■"/>
              <a:defRPr sz="1700">
                <a:latin typeface="Rubik"/>
                <a:ea typeface="Rubik"/>
                <a:cs typeface="Rubik"/>
                <a:sym typeface="Rubik"/>
              </a:defRPr>
            </a:lvl9pPr>
          </a:lstStyle>
          <a:p>
            <a:endParaRPr/>
          </a:p>
        </p:txBody>
      </p:sp>
      <p:sp>
        <p:nvSpPr>
          <p:cNvPr id="52" name="Google Shape;52;p7"/>
          <p:cNvSpPr txBox="1">
            <a:spLocks noGrp="1"/>
          </p:cNvSpPr>
          <p:nvPr>
            <p:ph type="body" idx="2"/>
          </p:nvPr>
        </p:nvSpPr>
        <p:spPr>
          <a:xfrm>
            <a:off x="3377863" y="2344550"/>
            <a:ext cx="2388300" cy="22530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Font typeface="Rubik"/>
              <a:buChar char="●"/>
              <a:defRPr sz="1700">
                <a:latin typeface="Rubik"/>
                <a:ea typeface="Rubik"/>
                <a:cs typeface="Rubik"/>
                <a:sym typeface="Rubik"/>
              </a:defRPr>
            </a:lvl1pPr>
            <a:lvl2pPr marL="914400" lvl="1" indent="-336550" rtl="0">
              <a:lnSpc>
                <a:spcPct val="120000"/>
              </a:lnSpc>
              <a:spcBef>
                <a:spcPts val="800"/>
              </a:spcBef>
              <a:spcAft>
                <a:spcPts val="0"/>
              </a:spcAft>
              <a:buSzPts val="1700"/>
              <a:buFont typeface="Rubik"/>
              <a:buChar char="○"/>
              <a:defRPr sz="1700">
                <a:latin typeface="Rubik"/>
                <a:ea typeface="Rubik"/>
                <a:cs typeface="Rubik"/>
                <a:sym typeface="Rubik"/>
              </a:defRPr>
            </a:lvl2pPr>
            <a:lvl3pPr marL="1371600" lvl="2" indent="-336550" rtl="0">
              <a:lnSpc>
                <a:spcPct val="120000"/>
              </a:lnSpc>
              <a:spcBef>
                <a:spcPts val="800"/>
              </a:spcBef>
              <a:spcAft>
                <a:spcPts val="0"/>
              </a:spcAft>
              <a:buSzPts val="1700"/>
              <a:buFont typeface="Rubik"/>
              <a:buChar char="■"/>
              <a:defRPr sz="1700">
                <a:latin typeface="Rubik"/>
                <a:ea typeface="Rubik"/>
                <a:cs typeface="Rubik"/>
                <a:sym typeface="Rubik"/>
              </a:defRPr>
            </a:lvl3pPr>
            <a:lvl4pPr marL="1828800" lvl="3" indent="-336550" rtl="0">
              <a:lnSpc>
                <a:spcPct val="120000"/>
              </a:lnSpc>
              <a:spcBef>
                <a:spcPts val="800"/>
              </a:spcBef>
              <a:spcAft>
                <a:spcPts val="0"/>
              </a:spcAft>
              <a:buSzPts val="1700"/>
              <a:buFont typeface="Rubik"/>
              <a:buChar char="●"/>
              <a:defRPr sz="1700">
                <a:latin typeface="Rubik"/>
                <a:ea typeface="Rubik"/>
                <a:cs typeface="Rubik"/>
                <a:sym typeface="Rubik"/>
              </a:defRPr>
            </a:lvl4pPr>
            <a:lvl5pPr marL="2286000" lvl="4" indent="-336550" rtl="0">
              <a:lnSpc>
                <a:spcPct val="120000"/>
              </a:lnSpc>
              <a:spcBef>
                <a:spcPts val="800"/>
              </a:spcBef>
              <a:spcAft>
                <a:spcPts val="0"/>
              </a:spcAft>
              <a:buSzPts val="1700"/>
              <a:buFont typeface="Rubik"/>
              <a:buChar char="○"/>
              <a:defRPr sz="1700">
                <a:latin typeface="Rubik"/>
                <a:ea typeface="Rubik"/>
                <a:cs typeface="Rubik"/>
                <a:sym typeface="Rubik"/>
              </a:defRPr>
            </a:lvl5pPr>
            <a:lvl6pPr marL="2743200" lvl="5" indent="-336550" rtl="0">
              <a:lnSpc>
                <a:spcPct val="120000"/>
              </a:lnSpc>
              <a:spcBef>
                <a:spcPts val="800"/>
              </a:spcBef>
              <a:spcAft>
                <a:spcPts val="0"/>
              </a:spcAft>
              <a:buSzPts val="1700"/>
              <a:buFont typeface="Rubik"/>
              <a:buChar char="■"/>
              <a:defRPr sz="1700">
                <a:latin typeface="Rubik"/>
                <a:ea typeface="Rubik"/>
                <a:cs typeface="Rubik"/>
                <a:sym typeface="Rubik"/>
              </a:defRPr>
            </a:lvl6pPr>
            <a:lvl7pPr marL="3200400" lvl="6" indent="-336550" rtl="0">
              <a:lnSpc>
                <a:spcPct val="120000"/>
              </a:lnSpc>
              <a:spcBef>
                <a:spcPts val="800"/>
              </a:spcBef>
              <a:spcAft>
                <a:spcPts val="0"/>
              </a:spcAft>
              <a:buSzPts val="1700"/>
              <a:buFont typeface="Rubik"/>
              <a:buChar char="●"/>
              <a:defRPr sz="1700">
                <a:latin typeface="Rubik"/>
                <a:ea typeface="Rubik"/>
                <a:cs typeface="Rubik"/>
                <a:sym typeface="Rubik"/>
              </a:defRPr>
            </a:lvl7pPr>
            <a:lvl8pPr marL="3657600" lvl="7" indent="-336550" rtl="0">
              <a:lnSpc>
                <a:spcPct val="120000"/>
              </a:lnSpc>
              <a:spcBef>
                <a:spcPts val="800"/>
              </a:spcBef>
              <a:spcAft>
                <a:spcPts val="0"/>
              </a:spcAft>
              <a:buSzPts val="1700"/>
              <a:buFont typeface="Rubik"/>
              <a:buChar char="○"/>
              <a:defRPr sz="1700">
                <a:latin typeface="Rubik"/>
                <a:ea typeface="Rubik"/>
                <a:cs typeface="Rubik"/>
                <a:sym typeface="Rubik"/>
              </a:defRPr>
            </a:lvl8pPr>
            <a:lvl9pPr marL="4114800" lvl="8" indent="-336550" rtl="0">
              <a:lnSpc>
                <a:spcPct val="120000"/>
              </a:lnSpc>
              <a:spcBef>
                <a:spcPts val="800"/>
              </a:spcBef>
              <a:spcAft>
                <a:spcPts val="800"/>
              </a:spcAft>
              <a:buSzPts val="1700"/>
              <a:buFont typeface="Rubik"/>
              <a:buChar char="■"/>
              <a:defRPr sz="1700">
                <a:latin typeface="Rubik"/>
                <a:ea typeface="Rubik"/>
                <a:cs typeface="Rubik"/>
                <a:sym typeface="Rubik"/>
              </a:defRPr>
            </a:lvl9pPr>
          </a:lstStyle>
          <a:p>
            <a:endParaRPr/>
          </a:p>
        </p:txBody>
      </p:sp>
      <p:sp>
        <p:nvSpPr>
          <p:cNvPr id="53" name="Google Shape;53;p7"/>
          <p:cNvSpPr txBox="1">
            <a:spLocks noGrp="1"/>
          </p:cNvSpPr>
          <p:nvPr>
            <p:ph type="body" idx="3"/>
          </p:nvPr>
        </p:nvSpPr>
        <p:spPr>
          <a:xfrm>
            <a:off x="6241388" y="2344550"/>
            <a:ext cx="2388300" cy="2253000"/>
          </a:xfrm>
          <a:prstGeom prst="rect">
            <a:avLst/>
          </a:prstGeom>
        </p:spPr>
        <p:txBody>
          <a:bodyPr spcFirstLastPara="1" wrap="square" lIns="0" tIns="0" rIns="0" bIns="0" anchor="t" anchorCtr="0">
            <a:noAutofit/>
          </a:bodyPr>
          <a:lstStyle>
            <a:lvl1pPr marL="457200" lvl="0" indent="-336550" rtl="0">
              <a:lnSpc>
                <a:spcPct val="120000"/>
              </a:lnSpc>
              <a:spcBef>
                <a:spcPts val="0"/>
              </a:spcBef>
              <a:spcAft>
                <a:spcPts val="0"/>
              </a:spcAft>
              <a:buSzPts val="1700"/>
              <a:buFont typeface="Rubik"/>
              <a:buChar char="●"/>
              <a:defRPr sz="1700">
                <a:latin typeface="Rubik"/>
                <a:ea typeface="Rubik"/>
                <a:cs typeface="Rubik"/>
                <a:sym typeface="Rubik"/>
              </a:defRPr>
            </a:lvl1pPr>
            <a:lvl2pPr marL="914400" lvl="1" indent="-336550" rtl="0">
              <a:lnSpc>
                <a:spcPct val="120000"/>
              </a:lnSpc>
              <a:spcBef>
                <a:spcPts val="800"/>
              </a:spcBef>
              <a:spcAft>
                <a:spcPts val="0"/>
              </a:spcAft>
              <a:buSzPts val="1700"/>
              <a:buFont typeface="Rubik"/>
              <a:buChar char="○"/>
              <a:defRPr sz="1700">
                <a:latin typeface="Rubik"/>
                <a:ea typeface="Rubik"/>
                <a:cs typeface="Rubik"/>
                <a:sym typeface="Rubik"/>
              </a:defRPr>
            </a:lvl2pPr>
            <a:lvl3pPr marL="1371600" lvl="2" indent="-336550" rtl="0">
              <a:lnSpc>
                <a:spcPct val="120000"/>
              </a:lnSpc>
              <a:spcBef>
                <a:spcPts val="800"/>
              </a:spcBef>
              <a:spcAft>
                <a:spcPts val="0"/>
              </a:spcAft>
              <a:buSzPts val="1700"/>
              <a:buFont typeface="Rubik"/>
              <a:buChar char="■"/>
              <a:defRPr sz="1700">
                <a:latin typeface="Rubik"/>
                <a:ea typeface="Rubik"/>
                <a:cs typeface="Rubik"/>
                <a:sym typeface="Rubik"/>
              </a:defRPr>
            </a:lvl3pPr>
            <a:lvl4pPr marL="1828800" lvl="3" indent="-336550" rtl="0">
              <a:lnSpc>
                <a:spcPct val="120000"/>
              </a:lnSpc>
              <a:spcBef>
                <a:spcPts val="800"/>
              </a:spcBef>
              <a:spcAft>
                <a:spcPts val="0"/>
              </a:spcAft>
              <a:buSzPts val="1700"/>
              <a:buFont typeface="Rubik"/>
              <a:buChar char="●"/>
              <a:defRPr sz="1700">
                <a:latin typeface="Rubik"/>
                <a:ea typeface="Rubik"/>
                <a:cs typeface="Rubik"/>
                <a:sym typeface="Rubik"/>
              </a:defRPr>
            </a:lvl4pPr>
            <a:lvl5pPr marL="2286000" lvl="4" indent="-336550" rtl="0">
              <a:lnSpc>
                <a:spcPct val="120000"/>
              </a:lnSpc>
              <a:spcBef>
                <a:spcPts val="800"/>
              </a:spcBef>
              <a:spcAft>
                <a:spcPts val="0"/>
              </a:spcAft>
              <a:buSzPts val="1700"/>
              <a:buFont typeface="Rubik"/>
              <a:buChar char="○"/>
              <a:defRPr sz="1700">
                <a:latin typeface="Rubik"/>
                <a:ea typeface="Rubik"/>
                <a:cs typeface="Rubik"/>
                <a:sym typeface="Rubik"/>
              </a:defRPr>
            </a:lvl5pPr>
            <a:lvl6pPr marL="2743200" lvl="5" indent="-336550" rtl="0">
              <a:lnSpc>
                <a:spcPct val="120000"/>
              </a:lnSpc>
              <a:spcBef>
                <a:spcPts val="800"/>
              </a:spcBef>
              <a:spcAft>
                <a:spcPts val="0"/>
              </a:spcAft>
              <a:buSzPts val="1700"/>
              <a:buFont typeface="Rubik"/>
              <a:buChar char="■"/>
              <a:defRPr sz="1700">
                <a:latin typeface="Rubik"/>
                <a:ea typeface="Rubik"/>
                <a:cs typeface="Rubik"/>
                <a:sym typeface="Rubik"/>
              </a:defRPr>
            </a:lvl6pPr>
            <a:lvl7pPr marL="3200400" lvl="6" indent="-336550" rtl="0">
              <a:lnSpc>
                <a:spcPct val="120000"/>
              </a:lnSpc>
              <a:spcBef>
                <a:spcPts val="800"/>
              </a:spcBef>
              <a:spcAft>
                <a:spcPts val="0"/>
              </a:spcAft>
              <a:buSzPts val="1700"/>
              <a:buFont typeface="Rubik"/>
              <a:buChar char="●"/>
              <a:defRPr sz="1700">
                <a:latin typeface="Rubik"/>
                <a:ea typeface="Rubik"/>
                <a:cs typeface="Rubik"/>
                <a:sym typeface="Rubik"/>
              </a:defRPr>
            </a:lvl7pPr>
            <a:lvl8pPr marL="3657600" lvl="7" indent="-336550" rtl="0">
              <a:lnSpc>
                <a:spcPct val="120000"/>
              </a:lnSpc>
              <a:spcBef>
                <a:spcPts val="800"/>
              </a:spcBef>
              <a:spcAft>
                <a:spcPts val="0"/>
              </a:spcAft>
              <a:buSzPts val="1700"/>
              <a:buFont typeface="Rubik"/>
              <a:buChar char="○"/>
              <a:defRPr sz="1700">
                <a:latin typeface="Rubik"/>
                <a:ea typeface="Rubik"/>
                <a:cs typeface="Rubik"/>
                <a:sym typeface="Rubik"/>
              </a:defRPr>
            </a:lvl8pPr>
            <a:lvl9pPr marL="4114800" lvl="8" indent="-336550" rtl="0">
              <a:lnSpc>
                <a:spcPct val="120000"/>
              </a:lnSpc>
              <a:spcBef>
                <a:spcPts val="800"/>
              </a:spcBef>
              <a:spcAft>
                <a:spcPts val="800"/>
              </a:spcAft>
              <a:buSzPts val="1700"/>
              <a:buFont typeface="Rubik"/>
              <a:buChar char="■"/>
              <a:defRPr sz="1700">
                <a:latin typeface="Rubik"/>
                <a:ea typeface="Rubik"/>
                <a:cs typeface="Rubik"/>
                <a:sym typeface="Rubi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9"/>
          <p:cNvSpPr txBox="1">
            <a:spLocks noGrp="1"/>
          </p:cNvSpPr>
          <p:nvPr>
            <p:ph type="body" idx="1"/>
          </p:nvPr>
        </p:nvSpPr>
        <p:spPr>
          <a:xfrm>
            <a:off x="855300" y="4406300"/>
            <a:ext cx="7433400" cy="5196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800"/>
              <a:buFont typeface="Rubik"/>
              <a:buNone/>
              <a:defRPr sz="1800">
                <a:latin typeface="Rubik"/>
                <a:ea typeface="Rubik"/>
                <a:cs typeface="Rubik"/>
                <a:sym typeface="Rubik"/>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100000"/>
              </a:lnSpc>
              <a:spcBef>
                <a:spcPts val="0"/>
              </a:spcBef>
              <a:spcAft>
                <a:spcPts val="0"/>
              </a:spcAft>
              <a:buClr>
                <a:schemeClr val="dk1"/>
              </a:buClr>
              <a:buSzPts val="3500"/>
              <a:buFont typeface="Rubik"/>
              <a:buNone/>
              <a:defRPr sz="3500">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3500"/>
              <a:buFont typeface="Rubik"/>
              <a:buNone/>
              <a:defRPr sz="3500">
                <a:solidFill>
                  <a:schemeClr val="dk1"/>
                </a:solidFill>
                <a:latin typeface="Rubik"/>
                <a:ea typeface="Rubik"/>
                <a:cs typeface="Rubik"/>
                <a:sym typeface="Rubik"/>
              </a:defRPr>
            </a:lvl2pPr>
            <a:lvl3pPr lvl="2" rtl="0">
              <a:lnSpc>
                <a:spcPct val="100000"/>
              </a:lnSpc>
              <a:spcBef>
                <a:spcPts val="0"/>
              </a:spcBef>
              <a:spcAft>
                <a:spcPts val="0"/>
              </a:spcAft>
              <a:buClr>
                <a:schemeClr val="dk1"/>
              </a:buClr>
              <a:buSzPts val="3500"/>
              <a:buFont typeface="Rubik"/>
              <a:buNone/>
              <a:defRPr sz="3500">
                <a:solidFill>
                  <a:schemeClr val="dk1"/>
                </a:solidFill>
                <a:latin typeface="Rubik"/>
                <a:ea typeface="Rubik"/>
                <a:cs typeface="Rubik"/>
                <a:sym typeface="Rubik"/>
              </a:defRPr>
            </a:lvl3pPr>
            <a:lvl4pPr lvl="3" rtl="0">
              <a:lnSpc>
                <a:spcPct val="100000"/>
              </a:lnSpc>
              <a:spcBef>
                <a:spcPts val="0"/>
              </a:spcBef>
              <a:spcAft>
                <a:spcPts val="0"/>
              </a:spcAft>
              <a:buClr>
                <a:schemeClr val="dk1"/>
              </a:buClr>
              <a:buSzPts val="3500"/>
              <a:buFont typeface="Rubik"/>
              <a:buNone/>
              <a:defRPr sz="3500">
                <a:solidFill>
                  <a:schemeClr val="dk1"/>
                </a:solidFill>
                <a:latin typeface="Rubik"/>
                <a:ea typeface="Rubik"/>
                <a:cs typeface="Rubik"/>
                <a:sym typeface="Rubik"/>
              </a:defRPr>
            </a:lvl4pPr>
            <a:lvl5pPr lvl="4" rtl="0">
              <a:lnSpc>
                <a:spcPct val="100000"/>
              </a:lnSpc>
              <a:spcBef>
                <a:spcPts val="0"/>
              </a:spcBef>
              <a:spcAft>
                <a:spcPts val="0"/>
              </a:spcAft>
              <a:buClr>
                <a:schemeClr val="dk1"/>
              </a:buClr>
              <a:buSzPts val="3500"/>
              <a:buFont typeface="Rubik"/>
              <a:buNone/>
              <a:defRPr sz="3500">
                <a:solidFill>
                  <a:schemeClr val="dk1"/>
                </a:solidFill>
                <a:latin typeface="Rubik"/>
                <a:ea typeface="Rubik"/>
                <a:cs typeface="Rubik"/>
                <a:sym typeface="Rubik"/>
              </a:defRPr>
            </a:lvl5pPr>
            <a:lvl6pPr lvl="5" rtl="0">
              <a:lnSpc>
                <a:spcPct val="100000"/>
              </a:lnSpc>
              <a:spcBef>
                <a:spcPts val="0"/>
              </a:spcBef>
              <a:spcAft>
                <a:spcPts val="0"/>
              </a:spcAft>
              <a:buClr>
                <a:schemeClr val="dk1"/>
              </a:buClr>
              <a:buSzPts val="3500"/>
              <a:buFont typeface="Rubik"/>
              <a:buNone/>
              <a:defRPr sz="3500">
                <a:solidFill>
                  <a:schemeClr val="dk1"/>
                </a:solidFill>
                <a:latin typeface="Rubik"/>
                <a:ea typeface="Rubik"/>
                <a:cs typeface="Rubik"/>
                <a:sym typeface="Rubik"/>
              </a:defRPr>
            </a:lvl6pPr>
            <a:lvl7pPr lvl="6" rtl="0">
              <a:lnSpc>
                <a:spcPct val="100000"/>
              </a:lnSpc>
              <a:spcBef>
                <a:spcPts val="0"/>
              </a:spcBef>
              <a:spcAft>
                <a:spcPts val="0"/>
              </a:spcAft>
              <a:buClr>
                <a:schemeClr val="dk1"/>
              </a:buClr>
              <a:buSzPts val="3500"/>
              <a:buFont typeface="Rubik"/>
              <a:buNone/>
              <a:defRPr sz="3500">
                <a:solidFill>
                  <a:schemeClr val="dk1"/>
                </a:solidFill>
                <a:latin typeface="Rubik"/>
                <a:ea typeface="Rubik"/>
                <a:cs typeface="Rubik"/>
                <a:sym typeface="Rubik"/>
              </a:defRPr>
            </a:lvl7pPr>
            <a:lvl8pPr lvl="7" rtl="0">
              <a:lnSpc>
                <a:spcPct val="100000"/>
              </a:lnSpc>
              <a:spcBef>
                <a:spcPts val="0"/>
              </a:spcBef>
              <a:spcAft>
                <a:spcPts val="0"/>
              </a:spcAft>
              <a:buClr>
                <a:schemeClr val="dk1"/>
              </a:buClr>
              <a:buSzPts val="3500"/>
              <a:buFont typeface="Rubik"/>
              <a:buNone/>
              <a:defRPr sz="3500">
                <a:solidFill>
                  <a:schemeClr val="dk1"/>
                </a:solidFill>
                <a:latin typeface="Rubik"/>
                <a:ea typeface="Rubik"/>
                <a:cs typeface="Rubik"/>
                <a:sym typeface="Rubik"/>
              </a:defRPr>
            </a:lvl8pPr>
            <a:lvl9pPr lvl="8" rtl="0">
              <a:lnSpc>
                <a:spcPct val="100000"/>
              </a:lnSpc>
              <a:spcBef>
                <a:spcPts val="0"/>
              </a:spcBef>
              <a:spcAft>
                <a:spcPts val="0"/>
              </a:spcAft>
              <a:buClr>
                <a:schemeClr val="dk1"/>
              </a:buClr>
              <a:buSzPts val="3500"/>
              <a:buFont typeface="Rubik"/>
              <a:buNone/>
              <a:defRPr sz="3500">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855300" y="1353947"/>
            <a:ext cx="7433400" cy="3033900"/>
          </a:xfrm>
          <a:prstGeom prst="rect">
            <a:avLst/>
          </a:prstGeom>
          <a:noFill/>
          <a:ln>
            <a:noFill/>
          </a:ln>
        </p:spPr>
        <p:txBody>
          <a:bodyPr spcFirstLastPara="1" wrap="square" lIns="0" tIns="0" rIns="0" bIns="0" anchor="t" anchorCtr="0">
            <a:noAutofit/>
          </a:bodyPr>
          <a:lstStyle>
            <a:lvl1pPr marL="457200" lvl="0" indent="-336550" rtl="0">
              <a:lnSpc>
                <a:spcPct val="120000"/>
              </a:lnSpc>
              <a:spcBef>
                <a:spcPts val="0"/>
              </a:spcBef>
              <a:spcAft>
                <a:spcPts val="0"/>
              </a:spcAft>
              <a:buClr>
                <a:schemeClr val="dk1"/>
              </a:buClr>
              <a:buSzPts val="1700"/>
              <a:buFont typeface="Rubik"/>
              <a:buChar char="●"/>
              <a:defRPr sz="1700">
                <a:solidFill>
                  <a:schemeClr val="dk1"/>
                </a:solidFill>
                <a:latin typeface="Rubik"/>
                <a:ea typeface="Rubik"/>
                <a:cs typeface="Rubik"/>
                <a:sym typeface="Rubik"/>
              </a:defRPr>
            </a:lvl1pPr>
            <a:lvl2pPr marL="914400" lvl="1" indent="-336550" rtl="0">
              <a:lnSpc>
                <a:spcPct val="120000"/>
              </a:lnSpc>
              <a:spcBef>
                <a:spcPts val="800"/>
              </a:spcBef>
              <a:spcAft>
                <a:spcPts val="0"/>
              </a:spcAft>
              <a:buClr>
                <a:schemeClr val="dk1"/>
              </a:buClr>
              <a:buSzPts val="1700"/>
              <a:buFont typeface="Rubik"/>
              <a:buChar char="○"/>
              <a:defRPr sz="1700">
                <a:solidFill>
                  <a:schemeClr val="dk1"/>
                </a:solidFill>
                <a:latin typeface="Rubik"/>
                <a:ea typeface="Rubik"/>
                <a:cs typeface="Rubik"/>
                <a:sym typeface="Rubik"/>
              </a:defRPr>
            </a:lvl2pPr>
            <a:lvl3pPr marL="1371600" lvl="2" indent="-336550" rtl="0">
              <a:lnSpc>
                <a:spcPct val="120000"/>
              </a:lnSpc>
              <a:spcBef>
                <a:spcPts val="800"/>
              </a:spcBef>
              <a:spcAft>
                <a:spcPts val="0"/>
              </a:spcAft>
              <a:buClr>
                <a:schemeClr val="dk1"/>
              </a:buClr>
              <a:buSzPts val="1700"/>
              <a:buFont typeface="Rubik"/>
              <a:buChar char="■"/>
              <a:defRPr sz="1700">
                <a:solidFill>
                  <a:schemeClr val="dk1"/>
                </a:solidFill>
                <a:latin typeface="Rubik"/>
                <a:ea typeface="Rubik"/>
                <a:cs typeface="Rubik"/>
                <a:sym typeface="Rubik"/>
              </a:defRPr>
            </a:lvl3pPr>
            <a:lvl4pPr marL="1828800" lvl="3" indent="-336550" rtl="0">
              <a:lnSpc>
                <a:spcPct val="120000"/>
              </a:lnSpc>
              <a:spcBef>
                <a:spcPts val="800"/>
              </a:spcBef>
              <a:spcAft>
                <a:spcPts val="0"/>
              </a:spcAft>
              <a:buClr>
                <a:schemeClr val="dk1"/>
              </a:buClr>
              <a:buSzPts val="1700"/>
              <a:buFont typeface="Rubik"/>
              <a:buChar char="●"/>
              <a:defRPr sz="1700">
                <a:solidFill>
                  <a:schemeClr val="dk1"/>
                </a:solidFill>
                <a:latin typeface="Rubik"/>
                <a:ea typeface="Rubik"/>
                <a:cs typeface="Rubik"/>
                <a:sym typeface="Rubik"/>
              </a:defRPr>
            </a:lvl4pPr>
            <a:lvl5pPr marL="2286000" lvl="4" indent="-336550" rtl="0">
              <a:lnSpc>
                <a:spcPct val="120000"/>
              </a:lnSpc>
              <a:spcBef>
                <a:spcPts val="800"/>
              </a:spcBef>
              <a:spcAft>
                <a:spcPts val="0"/>
              </a:spcAft>
              <a:buClr>
                <a:schemeClr val="dk1"/>
              </a:buClr>
              <a:buSzPts val="1700"/>
              <a:buFont typeface="Rubik"/>
              <a:buChar char="○"/>
              <a:defRPr sz="1700">
                <a:solidFill>
                  <a:schemeClr val="dk1"/>
                </a:solidFill>
                <a:latin typeface="Rubik"/>
                <a:ea typeface="Rubik"/>
                <a:cs typeface="Rubik"/>
                <a:sym typeface="Rubik"/>
              </a:defRPr>
            </a:lvl5pPr>
            <a:lvl6pPr marL="2743200" lvl="5" indent="-336550" rtl="0">
              <a:lnSpc>
                <a:spcPct val="120000"/>
              </a:lnSpc>
              <a:spcBef>
                <a:spcPts val="800"/>
              </a:spcBef>
              <a:spcAft>
                <a:spcPts val="0"/>
              </a:spcAft>
              <a:buClr>
                <a:schemeClr val="dk1"/>
              </a:buClr>
              <a:buSzPts val="1700"/>
              <a:buFont typeface="Rubik"/>
              <a:buChar char="■"/>
              <a:defRPr sz="1700">
                <a:solidFill>
                  <a:schemeClr val="dk1"/>
                </a:solidFill>
                <a:latin typeface="Rubik"/>
                <a:ea typeface="Rubik"/>
                <a:cs typeface="Rubik"/>
                <a:sym typeface="Rubik"/>
              </a:defRPr>
            </a:lvl6pPr>
            <a:lvl7pPr marL="3200400" lvl="6" indent="-336550" rtl="0">
              <a:lnSpc>
                <a:spcPct val="120000"/>
              </a:lnSpc>
              <a:spcBef>
                <a:spcPts val="800"/>
              </a:spcBef>
              <a:spcAft>
                <a:spcPts val="0"/>
              </a:spcAft>
              <a:buClr>
                <a:schemeClr val="dk1"/>
              </a:buClr>
              <a:buSzPts val="1700"/>
              <a:buFont typeface="Rubik"/>
              <a:buChar char="●"/>
              <a:defRPr sz="1700">
                <a:solidFill>
                  <a:schemeClr val="dk1"/>
                </a:solidFill>
                <a:latin typeface="Rubik"/>
                <a:ea typeface="Rubik"/>
                <a:cs typeface="Rubik"/>
                <a:sym typeface="Rubik"/>
              </a:defRPr>
            </a:lvl7pPr>
            <a:lvl8pPr marL="3657600" lvl="7" indent="-336550" rtl="0">
              <a:lnSpc>
                <a:spcPct val="120000"/>
              </a:lnSpc>
              <a:spcBef>
                <a:spcPts val="800"/>
              </a:spcBef>
              <a:spcAft>
                <a:spcPts val="0"/>
              </a:spcAft>
              <a:buClr>
                <a:schemeClr val="dk1"/>
              </a:buClr>
              <a:buSzPts val="1700"/>
              <a:buFont typeface="Rubik"/>
              <a:buChar char="○"/>
              <a:defRPr sz="1700">
                <a:solidFill>
                  <a:schemeClr val="dk1"/>
                </a:solidFill>
                <a:latin typeface="Rubik"/>
                <a:ea typeface="Rubik"/>
                <a:cs typeface="Rubik"/>
                <a:sym typeface="Rubik"/>
              </a:defRPr>
            </a:lvl8pPr>
            <a:lvl9pPr marL="4114800" lvl="8" indent="-336550" rtl="0">
              <a:lnSpc>
                <a:spcPct val="120000"/>
              </a:lnSpc>
              <a:spcBef>
                <a:spcPts val="800"/>
              </a:spcBef>
              <a:spcAft>
                <a:spcPts val="800"/>
              </a:spcAft>
              <a:buClr>
                <a:schemeClr val="dk1"/>
              </a:buClr>
              <a:buSzPts val="1700"/>
              <a:buFont typeface="Rubik"/>
              <a:buChar char="■"/>
              <a:defRPr sz="17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
        <p:cNvGrpSpPr/>
        <p:nvPr/>
      </p:nvGrpSpPr>
      <p:grpSpPr>
        <a:xfrm>
          <a:off x="0" y="0"/>
          <a:ext cx="0" cy="0"/>
          <a:chOff x="0" y="0"/>
          <a:chExt cx="0" cy="0"/>
        </a:xfrm>
      </p:grpSpPr>
      <p:sp>
        <p:nvSpPr>
          <p:cNvPr id="67" name="Google Shape;67;p11"/>
          <p:cNvSpPr txBox="1"/>
          <p:nvPr/>
        </p:nvSpPr>
        <p:spPr>
          <a:xfrm>
            <a:off x="752074" y="1831152"/>
            <a:ext cx="6533414" cy="15388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5000" dirty="0">
                <a:solidFill>
                  <a:srgbClr val="FF66FF"/>
                </a:solidFill>
                <a:latin typeface="Rubik"/>
                <a:cs typeface="Rubik"/>
                <a:sym typeface="Rubik"/>
              </a:rPr>
              <a:t>File Organization Using Automation</a:t>
            </a:r>
            <a:endParaRPr sz="700" dirty="0">
              <a:solidFill>
                <a:srgbClr val="FF66FF"/>
              </a:solidFill>
            </a:endParaRPr>
          </a:p>
        </p:txBody>
      </p:sp>
      <p:sp>
        <p:nvSpPr>
          <p:cNvPr id="6" name="TextBox 5">
            <a:extLst>
              <a:ext uri="{FF2B5EF4-FFF2-40B4-BE49-F238E27FC236}">
                <a16:creationId xmlns:a16="http://schemas.microsoft.com/office/drawing/2014/main" id="{664736BA-EE4F-D98E-5DA7-723E8921DD2C}"/>
              </a:ext>
            </a:extLst>
          </p:cNvPr>
          <p:cNvSpPr txBox="1"/>
          <p:nvPr/>
        </p:nvSpPr>
        <p:spPr>
          <a:xfrm>
            <a:off x="630152" y="3450433"/>
            <a:ext cx="2241755" cy="1170064"/>
          </a:xfrm>
          <a:prstGeom prst="rect">
            <a:avLst/>
          </a:prstGeom>
          <a:noFill/>
        </p:spPr>
        <p:txBody>
          <a:bodyPr wrap="square" rtlCol="0">
            <a:spAutoFit/>
          </a:bodyPr>
          <a:lstStyle/>
          <a:p>
            <a:pPr>
              <a:lnSpc>
                <a:spcPct val="150000"/>
              </a:lnSpc>
            </a:pPr>
            <a:r>
              <a:rPr lang="en-IN" sz="1200" b="1" dirty="0">
                <a:solidFill>
                  <a:schemeClr val="bg1"/>
                </a:solidFill>
                <a:latin typeface="Rubik" charset="-79"/>
                <a:cs typeface="Rubik" charset="-79"/>
              </a:rPr>
              <a:t>Team Members:</a:t>
            </a:r>
          </a:p>
          <a:p>
            <a:pPr marL="342900" lvl="2" indent="-144000">
              <a:lnSpc>
                <a:spcPct val="150000"/>
              </a:lnSpc>
              <a:buClr>
                <a:schemeClr val="bg1"/>
              </a:buClr>
              <a:buFont typeface="Courier New" pitchFamily="49" charset="0"/>
              <a:buChar char="o"/>
            </a:pPr>
            <a:r>
              <a:rPr lang="en-IN" sz="1200" b="1" dirty="0" err="1">
                <a:solidFill>
                  <a:schemeClr val="bg1"/>
                </a:solidFill>
                <a:latin typeface="Rubik" charset="-79"/>
                <a:cs typeface="Rubik" charset="-79"/>
              </a:rPr>
              <a:t>Yatharth</a:t>
            </a:r>
            <a:r>
              <a:rPr lang="en-IN" sz="1200" b="1">
                <a:solidFill>
                  <a:schemeClr val="bg1"/>
                </a:solidFill>
                <a:latin typeface="Rubik" charset="-79"/>
                <a:cs typeface="Rubik" charset="-79"/>
              </a:rPr>
              <a:t>  Chauhan</a:t>
            </a:r>
            <a:endParaRPr lang="en-IN" sz="1200" b="1" dirty="0">
              <a:solidFill>
                <a:schemeClr val="bg1"/>
              </a:solidFill>
              <a:latin typeface="Rubik" charset="-79"/>
              <a:cs typeface="Rubik" charset="-79"/>
            </a:endParaRPr>
          </a:p>
          <a:p>
            <a:pPr marL="342900" lvl="2" indent="-144000">
              <a:lnSpc>
                <a:spcPct val="150000"/>
              </a:lnSpc>
              <a:buClr>
                <a:schemeClr val="bg1"/>
              </a:buClr>
              <a:buFont typeface="Courier New" pitchFamily="49" charset="0"/>
              <a:buChar char="o"/>
            </a:pPr>
            <a:r>
              <a:rPr lang="en-IN" sz="1200" b="1" dirty="0">
                <a:solidFill>
                  <a:schemeClr val="bg1"/>
                </a:solidFill>
                <a:latin typeface="Rubik" charset="-79"/>
                <a:cs typeface="Rubik" charset="-79"/>
              </a:rPr>
              <a:t>Reeya  Thanki</a:t>
            </a:r>
          </a:p>
          <a:p>
            <a:pPr marL="342900" lvl="2" indent="-144000">
              <a:lnSpc>
                <a:spcPct val="150000"/>
              </a:lnSpc>
              <a:buClr>
                <a:schemeClr val="bg1"/>
              </a:buClr>
              <a:buFont typeface="Courier New" pitchFamily="49" charset="0"/>
              <a:buChar char="o"/>
            </a:pPr>
            <a:r>
              <a:rPr lang="en-IN" sz="1200" b="1" dirty="0">
                <a:solidFill>
                  <a:schemeClr val="bg1"/>
                </a:solidFill>
                <a:latin typeface="Rubik" charset="-79"/>
                <a:cs typeface="Rubik" charset="-79"/>
              </a:rPr>
              <a:t>Mehul  Patel</a:t>
            </a:r>
          </a:p>
        </p:txBody>
      </p:sp>
      <p:pic>
        <p:nvPicPr>
          <p:cNvPr id="1028" name="Picture 4" descr="C:\Users\DELL\Downloads\CHARUSAT LOGO (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1040" y="0"/>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67;p11"/>
          <p:cNvSpPr txBox="1"/>
          <p:nvPr/>
        </p:nvSpPr>
        <p:spPr>
          <a:xfrm>
            <a:off x="752074" y="293171"/>
            <a:ext cx="4043179" cy="13849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500" dirty="0">
                <a:solidFill>
                  <a:schemeClr val="lt1"/>
                </a:solidFill>
                <a:latin typeface="Rubik"/>
                <a:cs typeface="Rubik"/>
                <a:sym typeface="Rubik"/>
              </a:rPr>
              <a:t>PYTHAKON 2022</a:t>
            </a:r>
            <a:endParaRPr sz="4500" dirty="0">
              <a:solidFill>
                <a:schemeClr val="lt1"/>
              </a:solidFill>
            </a:endParaRPr>
          </a:p>
        </p:txBody>
      </p:sp>
      <p:pic>
        <p:nvPicPr>
          <p:cNvPr id="10" name="Picture 2" descr="C:\Users\DELL\Downloads\CHARUSAT 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5508" y="4540438"/>
            <a:ext cx="603062" cy="603062"/>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4C9760F7-A415-9DFA-31BE-E9BEDD3A7FC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40738" y="4440238"/>
            <a:ext cx="487362" cy="487362"/>
          </a:xfrm>
          <a:prstGeom prst="rect">
            <a:avLst/>
          </a:prstGeom>
        </p:spPr>
      </p:pic>
    </p:spTree>
    <p:custDataLst>
      <p:tags r:id="rId1"/>
    </p:custDataLst>
  </p:cSld>
  <p:clrMapOvr>
    <a:masterClrMapping/>
  </p:clrMapOvr>
  <p:transition advTm="1192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barn(inVertical)">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2"/>
                </p:tgtEl>
              </p:cMediaNode>
            </p:audio>
          </p:childTnLst>
        </p:cTn>
      </p:par>
    </p:tnLst>
    <p:bldLst>
      <p:bldP spid="6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p:nvPr/>
        </p:nvSpPr>
        <p:spPr>
          <a:xfrm>
            <a:off x="514350" y="626614"/>
            <a:ext cx="44847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000" b="1" dirty="0">
                <a:solidFill>
                  <a:schemeClr val="dk1"/>
                </a:solidFill>
                <a:latin typeface="Rubik"/>
                <a:ea typeface="Rubik"/>
                <a:cs typeface="Rubik"/>
                <a:sym typeface="Rubik"/>
              </a:rPr>
              <a:t>INDEX</a:t>
            </a:r>
            <a:endParaRPr sz="4000" b="1" dirty="0">
              <a:solidFill>
                <a:schemeClr val="dk1"/>
              </a:solidFill>
              <a:latin typeface="Rubik"/>
              <a:ea typeface="Rubik"/>
              <a:cs typeface="Rubik"/>
              <a:sym typeface="Rubik"/>
            </a:endParaRPr>
          </a:p>
        </p:txBody>
      </p:sp>
      <p:sp>
        <p:nvSpPr>
          <p:cNvPr id="82" name="Google Shape;82;p12"/>
          <p:cNvSpPr/>
          <p:nvPr/>
        </p:nvSpPr>
        <p:spPr>
          <a:xfrm>
            <a:off x="5602878" y="-105980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3" name="Google Shape;83;p12"/>
          <p:cNvSpPr/>
          <p:nvPr/>
        </p:nvSpPr>
        <p:spPr>
          <a:xfrm>
            <a:off x="7008459" y="-105980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9490">
              <a:alpha val="8000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050" name="Picture 2" descr="C:\Users\DELL\Downloads\CHARUSAT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5508" y="4540438"/>
            <a:ext cx="603062" cy="6030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6653" y="1675342"/>
            <a:ext cx="1513556" cy="3477170"/>
          </a:xfrm>
          <a:prstGeom prst="rect">
            <a:avLst/>
          </a:prstGeom>
        </p:spPr>
        <p:txBody>
          <a:bodyPr wrap="none">
            <a:spAutoFit/>
          </a:bodyPr>
          <a:lstStyle/>
          <a:p>
            <a:pPr marL="285750" lvl="0" indent="-285750">
              <a:lnSpc>
                <a:spcPct val="200000"/>
              </a:lnSpc>
              <a:buFont typeface="Courier New" pitchFamily="49" charset="0"/>
              <a:buChar char="o"/>
            </a:pPr>
            <a:r>
              <a:rPr lang="en-US" dirty="0">
                <a:solidFill>
                  <a:schemeClr val="dk1"/>
                </a:solidFill>
                <a:latin typeface="Rubik"/>
                <a:ea typeface="Rubik"/>
                <a:cs typeface="Rubik"/>
                <a:sym typeface="Rubik"/>
              </a:rPr>
              <a:t>Introduction</a:t>
            </a:r>
          </a:p>
          <a:p>
            <a:pPr marL="285750" lvl="0" indent="-285750">
              <a:lnSpc>
                <a:spcPct val="200000"/>
              </a:lnSpc>
              <a:buFont typeface="Courier New" pitchFamily="49" charset="0"/>
              <a:buChar char="o"/>
            </a:pPr>
            <a:r>
              <a:rPr lang="en-US" dirty="0">
                <a:solidFill>
                  <a:schemeClr val="dk1"/>
                </a:solidFill>
                <a:latin typeface="Rubik"/>
                <a:ea typeface="Rubik"/>
                <a:cs typeface="Rubik"/>
                <a:sym typeface="Rubik"/>
              </a:rPr>
              <a:t>Approach</a:t>
            </a:r>
          </a:p>
          <a:p>
            <a:pPr marL="285750" lvl="0" indent="-285750">
              <a:lnSpc>
                <a:spcPct val="200000"/>
              </a:lnSpc>
              <a:buFont typeface="Courier New" pitchFamily="49" charset="0"/>
              <a:buChar char="o"/>
            </a:pPr>
            <a:r>
              <a:rPr lang="en-US" dirty="0">
                <a:solidFill>
                  <a:schemeClr val="dk1"/>
                </a:solidFill>
                <a:latin typeface="Rubik"/>
                <a:ea typeface="Rubik"/>
                <a:cs typeface="Rubik"/>
                <a:sym typeface="Rubik"/>
              </a:rPr>
              <a:t>Benefits</a:t>
            </a:r>
          </a:p>
          <a:p>
            <a:pPr marL="285750" lvl="0" indent="-285750">
              <a:lnSpc>
                <a:spcPct val="200000"/>
              </a:lnSpc>
              <a:buFont typeface="Courier New" pitchFamily="49" charset="0"/>
              <a:buChar char="o"/>
            </a:pPr>
            <a:r>
              <a:rPr lang="en-US" dirty="0">
                <a:solidFill>
                  <a:schemeClr val="dk1"/>
                </a:solidFill>
                <a:latin typeface="Rubik"/>
                <a:ea typeface="Rubik"/>
                <a:cs typeface="Rubik"/>
                <a:sym typeface="Rubik"/>
              </a:rPr>
              <a:t>Problems</a:t>
            </a:r>
          </a:p>
          <a:p>
            <a:pPr marL="285750" lvl="0" indent="-285750">
              <a:lnSpc>
                <a:spcPct val="200000"/>
              </a:lnSpc>
              <a:buFont typeface="Courier New" pitchFamily="49" charset="0"/>
              <a:buChar char="o"/>
            </a:pPr>
            <a:r>
              <a:rPr lang="en-US" dirty="0">
                <a:solidFill>
                  <a:schemeClr val="dk1"/>
                </a:solidFill>
                <a:latin typeface="Rubik"/>
                <a:ea typeface="Rubik"/>
                <a:cs typeface="Rubik"/>
                <a:sym typeface="Rubik"/>
              </a:rPr>
              <a:t>Solutions</a:t>
            </a:r>
          </a:p>
          <a:p>
            <a:pPr marL="285750" lvl="0" indent="-285750">
              <a:lnSpc>
                <a:spcPct val="200000"/>
              </a:lnSpc>
              <a:buFont typeface="Courier New" pitchFamily="49" charset="0"/>
              <a:buChar char="o"/>
            </a:pPr>
            <a:r>
              <a:rPr lang="en-US" dirty="0">
                <a:solidFill>
                  <a:schemeClr val="dk1"/>
                </a:solidFill>
                <a:latin typeface="Rubik"/>
                <a:ea typeface="Rubik"/>
                <a:cs typeface="Rubik"/>
                <a:sym typeface="Rubik"/>
              </a:rPr>
              <a:t>Managing</a:t>
            </a:r>
          </a:p>
          <a:p>
            <a:pPr marL="285750" lvl="0" indent="-285750">
              <a:lnSpc>
                <a:spcPct val="200000"/>
              </a:lnSpc>
              <a:buFont typeface="Courier New" pitchFamily="49" charset="0"/>
              <a:buChar char="o"/>
            </a:pPr>
            <a:endParaRPr lang="en-US" dirty="0">
              <a:solidFill>
                <a:schemeClr val="dk1"/>
              </a:solidFill>
              <a:latin typeface="Rubik"/>
              <a:ea typeface="Rubik"/>
              <a:cs typeface="Rubik"/>
              <a:sym typeface="Rubik"/>
            </a:endParaRPr>
          </a:p>
          <a:p>
            <a:pPr marL="285750" lvl="0" indent="-285750">
              <a:lnSpc>
                <a:spcPct val="200000"/>
              </a:lnSpc>
              <a:buFont typeface="Courier New" pitchFamily="49" charset="0"/>
              <a:buChar char="o"/>
            </a:pPr>
            <a:endParaRPr lang="en-US" dirty="0">
              <a:solidFill>
                <a:schemeClr val="dk1"/>
              </a:solidFill>
              <a:latin typeface="Rubik"/>
              <a:ea typeface="Rubik"/>
              <a:cs typeface="Rubik"/>
              <a:sym typeface="Rubik"/>
            </a:endParaRPr>
          </a:p>
        </p:txBody>
      </p:sp>
      <p:pic>
        <p:nvPicPr>
          <p:cNvPr id="8" name="Audio 7">
            <a:hlinkClick r:id="" action="ppaction://media"/>
            <a:extLst>
              <a:ext uri="{FF2B5EF4-FFF2-40B4-BE49-F238E27FC236}">
                <a16:creationId xmlns:a16="http://schemas.microsoft.com/office/drawing/2014/main" id="{C44BB759-80BA-3A8C-3E36-0C40FB3E9B3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advTm="497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barn(inVertical)">
                                      <p:cBhvr>
                                        <p:cTn id="1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bldLst>
      <p:bldP spid="7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p:nvPr/>
        </p:nvSpPr>
        <p:spPr>
          <a:xfrm>
            <a:off x="514350" y="626614"/>
            <a:ext cx="44847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000" b="1" dirty="0">
                <a:solidFill>
                  <a:schemeClr val="dk1"/>
                </a:solidFill>
                <a:latin typeface="Rubik"/>
                <a:ea typeface="Rubik"/>
                <a:cs typeface="Rubik"/>
                <a:sym typeface="Rubik"/>
              </a:rPr>
              <a:t>INTRODUCTION</a:t>
            </a:r>
            <a:endParaRPr sz="4000" b="1" dirty="0">
              <a:solidFill>
                <a:schemeClr val="dk1"/>
              </a:solidFill>
              <a:latin typeface="Rubik"/>
              <a:ea typeface="Rubik"/>
              <a:cs typeface="Rubik"/>
              <a:sym typeface="Rubik"/>
            </a:endParaRPr>
          </a:p>
        </p:txBody>
      </p:sp>
      <p:sp>
        <p:nvSpPr>
          <p:cNvPr id="82" name="Google Shape;82;p12"/>
          <p:cNvSpPr/>
          <p:nvPr/>
        </p:nvSpPr>
        <p:spPr>
          <a:xfrm>
            <a:off x="5602878" y="-105980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3" name="Google Shape;83;p12"/>
          <p:cNvSpPr/>
          <p:nvPr/>
        </p:nvSpPr>
        <p:spPr>
          <a:xfrm>
            <a:off x="7008459" y="-105980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9490">
              <a:alpha val="8000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050" name="Picture 2" descr="C:\Users\DELL\Downloads\CHARUSAT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5508" y="4540438"/>
            <a:ext cx="603062" cy="6030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8827" y="1675342"/>
            <a:ext cx="7537893" cy="3431709"/>
          </a:xfrm>
          <a:prstGeom prst="rect">
            <a:avLst/>
          </a:prstGeom>
        </p:spPr>
        <p:txBody>
          <a:bodyPr wrap="square">
            <a:spAutoFit/>
          </a:bodyPr>
          <a:lstStyle/>
          <a:p>
            <a:pPr lvl="0">
              <a:lnSpc>
                <a:spcPct val="150000"/>
              </a:lnSpc>
            </a:pPr>
            <a:r>
              <a:rPr lang="en-US" dirty="0"/>
              <a:t>File organization is helpful when you are trying to find a specific one in a pool of files and directories. </a:t>
            </a:r>
          </a:p>
          <a:p>
            <a:pPr lvl="0">
              <a:lnSpc>
                <a:spcPct val="150000"/>
              </a:lnSpc>
            </a:pPr>
            <a:r>
              <a:rPr lang="en-US" dirty="0"/>
              <a:t>It seems time-consuming and exhausting to check each file. In cases where the number of files are way too many and you have no idea where to find it exactly, file organization is a </a:t>
            </a:r>
            <a:r>
              <a:rPr lang="en-US" dirty="0" err="1"/>
              <a:t>saviour</a:t>
            </a:r>
            <a:r>
              <a:rPr lang="en-US" dirty="0"/>
              <a:t>.</a:t>
            </a:r>
            <a:endParaRPr lang="en-US" b="1" dirty="0">
              <a:solidFill>
                <a:schemeClr val="dk1"/>
              </a:solidFill>
              <a:latin typeface="Rubik"/>
              <a:ea typeface="Rubik"/>
              <a:cs typeface="Rubik"/>
              <a:sym typeface="Rubik"/>
            </a:endParaRPr>
          </a:p>
          <a:p>
            <a:pPr marL="285750" lvl="0" indent="-285750">
              <a:lnSpc>
                <a:spcPct val="150000"/>
              </a:lnSpc>
              <a:buFont typeface="Courier New" pitchFamily="49" charset="0"/>
              <a:buChar char="o"/>
            </a:pPr>
            <a:endParaRPr lang="en-US" b="1" dirty="0">
              <a:solidFill>
                <a:schemeClr val="dk1"/>
              </a:solidFill>
              <a:latin typeface="Rubik"/>
              <a:ea typeface="Rubik"/>
              <a:cs typeface="Rubik"/>
              <a:sym typeface="Rubik"/>
            </a:endParaRPr>
          </a:p>
          <a:p>
            <a:pPr fontAlgn="base"/>
            <a:r>
              <a:rPr lang="en-US" b="1" dirty="0" err="1"/>
              <a:t>Os</a:t>
            </a:r>
            <a:r>
              <a:rPr lang="en-US" b="1" dirty="0"/>
              <a:t> : To interact with folders and files</a:t>
            </a:r>
          </a:p>
          <a:p>
            <a:pPr fontAlgn="base"/>
            <a:r>
              <a:rPr lang="en-US" b="1" dirty="0" err="1"/>
              <a:t>Shutil</a:t>
            </a:r>
            <a:r>
              <a:rPr lang="en-US" b="1" dirty="0"/>
              <a:t> : To move files to specific folder</a:t>
            </a:r>
          </a:p>
          <a:p>
            <a:pPr lvl="0">
              <a:lnSpc>
                <a:spcPct val="150000"/>
              </a:lnSpc>
            </a:pPr>
            <a:endParaRPr lang="en-US" b="1" dirty="0">
              <a:solidFill>
                <a:schemeClr val="dk1"/>
              </a:solidFill>
              <a:latin typeface="Rubik"/>
              <a:ea typeface="Rubik"/>
              <a:cs typeface="Rubik"/>
              <a:sym typeface="Rubik"/>
            </a:endParaRPr>
          </a:p>
          <a:p>
            <a:pPr lvl="0">
              <a:lnSpc>
                <a:spcPct val="150000"/>
              </a:lnSpc>
            </a:pPr>
            <a:endParaRPr lang="en-US" b="1" dirty="0">
              <a:solidFill>
                <a:schemeClr val="dk1"/>
              </a:solidFill>
              <a:latin typeface="Rubik"/>
              <a:ea typeface="Rubik"/>
              <a:cs typeface="Rubik"/>
              <a:sym typeface="Rubik"/>
            </a:endParaRPr>
          </a:p>
          <a:p>
            <a:pPr marL="285750" lvl="0" indent="-285750">
              <a:lnSpc>
                <a:spcPct val="150000"/>
              </a:lnSpc>
              <a:buFont typeface="Courier New" pitchFamily="49" charset="0"/>
              <a:buChar char="o"/>
            </a:pPr>
            <a:endParaRPr lang="en-US" b="1" dirty="0">
              <a:solidFill>
                <a:schemeClr val="dk1"/>
              </a:solidFill>
              <a:latin typeface="Rubik"/>
              <a:ea typeface="Rubik"/>
              <a:cs typeface="Rubik"/>
              <a:sym typeface="Rubik"/>
            </a:endParaRPr>
          </a:p>
        </p:txBody>
      </p:sp>
      <p:pic>
        <p:nvPicPr>
          <p:cNvPr id="9" name="Audio 8">
            <a:hlinkClick r:id="" action="ppaction://media"/>
            <a:extLst>
              <a:ext uri="{FF2B5EF4-FFF2-40B4-BE49-F238E27FC236}">
                <a16:creationId xmlns:a16="http://schemas.microsoft.com/office/drawing/2014/main" id="{DA03559E-C012-ABCC-062E-07AE79911DC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295905250"/>
      </p:ext>
    </p:extLst>
  </p:cSld>
  <p:clrMapOvr>
    <a:masterClrMapping/>
  </p:clrMapOvr>
  <p:transition advTm="5216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barn(inVertical)">
                                      <p:cBhvr>
                                        <p:cTn id="1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bldLst>
      <p:bldP spid="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p:nvPr/>
        </p:nvSpPr>
        <p:spPr>
          <a:xfrm>
            <a:off x="514350" y="626614"/>
            <a:ext cx="44847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000" b="1" dirty="0">
                <a:solidFill>
                  <a:schemeClr val="dk1"/>
                </a:solidFill>
                <a:latin typeface="Rubik"/>
                <a:ea typeface="Rubik"/>
                <a:cs typeface="Rubik"/>
                <a:sym typeface="Rubik"/>
              </a:rPr>
              <a:t>Approach</a:t>
            </a:r>
            <a:endParaRPr sz="4000" b="1" dirty="0">
              <a:solidFill>
                <a:schemeClr val="dk1"/>
              </a:solidFill>
              <a:latin typeface="Rubik"/>
              <a:ea typeface="Rubik"/>
              <a:cs typeface="Rubik"/>
              <a:sym typeface="Rubik"/>
            </a:endParaRPr>
          </a:p>
        </p:txBody>
      </p:sp>
      <p:sp>
        <p:nvSpPr>
          <p:cNvPr id="82" name="Google Shape;82;p12"/>
          <p:cNvSpPr/>
          <p:nvPr/>
        </p:nvSpPr>
        <p:spPr>
          <a:xfrm>
            <a:off x="5602878" y="-105980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3" name="Google Shape;83;p12"/>
          <p:cNvSpPr/>
          <p:nvPr/>
        </p:nvSpPr>
        <p:spPr>
          <a:xfrm>
            <a:off x="7008459" y="-105980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9490">
              <a:alpha val="8000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050" name="Picture 2" descr="C:\Users\DELL\Downloads\CHARUSAT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5508" y="4540438"/>
            <a:ext cx="603062" cy="6030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8827" y="1675342"/>
            <a:ext cx="7537893" cy="2960875"/>
          </a:xfrm>
          <a:prstGeom prst="rect">
            <a:avLst/>
          </a:prstGeom>
        </p:spPr>
        <p:txBody>
          <a:bodyPr wrap="square">
            <a:spAutoFit/>
          </a:bodyPr>
          <a:lstStyle/>
          <a:p>
            <a:pPr marL="285750" indent="-285750" fontAlgn="base">
              <a:lnSpc>
                <a:spcPct val="150000"/>
              </a:lnSpc>
              <a:buFont typeface="Courier New" pitchFamily="49" charset="0"/>
              <a:buChar char="o"/>
            </a:pPr>
            <a:r>
              <a:rPr lang="en-US" dirty="0"/>
              <a:t>Import module</a:t>
            </a:r>
          </a:p>
          <a:p>
            <a:pPr marL="285750" indent="-285750" fontAlgn="base">
              <a:lnSpc>
                <a:spcPct val="150000"/>
              </a:lnSpc>
              <a:buFont typeface="Courier New" pitchFamily="49" charset="0"/>
              <a:buChar char="o"/>
            </a:pPr>
            <a:r>
              <a:rPr lang="en-US" dirty="0"/>
              <a:t>Create program window</a:t>
            </a:r>
          </a:p>
          <a:p>
            <a:pPr marL="285750" indent="-285750" fontAlgn="base">
              <a:lnSpc>
                <a:spcPct val="150000"/>
              </a:lnSpc>
              <a:buFont typeface="Courier New" pitchFamily="49" charset="0"/>
              <a:buChar char="o"/>
            </a:pPr>
            <a:r>
              <a:rPr lang="en-US" dirty="0"/>
              <a:t>Select folder to be organized. This function will pop up a window where user will select the desired folder.</a:t>
            </a:r>
          </a:p>
          <a:p>
            <a:pPr marL="285750" indent="-285750" fontAlgn="base">
              <a:lnSpc>
                <a:spcPct val="150000"/>
              </a:lnSpc>
              <a:buFont typeface="Courier New" pitchFamily="49" charset="0"/>
              <a:buChar char="o"/>
            </a:pPr>
            <a:r>
              <a:rPr lang="en-US" dirty="0"/>
              <a:t>Create button to start organizing files</a:t>
            </a:r>
          </a:p>
          <a:p>
            <a:pPr marL="285750" indent="-285750" fontAlgn="base">
              <a:lnSpc>
                <a:spcPct val="150000"/>
              </a:lnSpc>
              <a:buFont typeface="Courier New" pitchFamily="49" charset="0"/>
              <a:buChar char="o"/>
            </a:pPr>
            <a:r>
              <a:rPr lang="en-US" dirty="0"/>
              <a:t>Add feedback message, so that the user has a clue what is going on</a:t>
            </a:r>
          </a:p>
          <a:p>
            <a:pPr marL="285750" indent="-285750" fontAlgn="base">
              <a:lnSpc>
                <a:spcPct val="150000"/>
              </a:lnSpc>
              <a:buFont typeface="Courier New" pitchFamily="49" charset="0"/>
              <a:buChar char="o"/>
            </a:pPr>
            <a:r>
              <a:rPr lang="en-US" dirty="0"/>
              <a:t>Set criteria for files to be selected. This article organizes files using their extension.</a:t>
            </a:r>
          </a:p>
          <a:p>
            <a:pPr marL="285750" indent="-285750" fontAlgn="base">
              <a:lnSpc>
                <a:spcPct val="150000"/>
              </a:lnSpc>
              <a:buFont typeface="Courier New" pitchFamily="49" charset="0"/>
              <a:buChar char="o"/>
            </a:pPr>
            <a:r>
              <a:rPr lang="en-US" dirty="0"/>
              <a:t>Create main</a:t>
            </a:r>
          </a:p>
          <a:p>
            <a:pPr marL="285750" indent="-285750" fontAlgn="base">
              <a:lnSpc>
                <a:spcPct val="150000"/>
              </a:lnSpc>
              <a:buFont typeface="Courier New" pitchFamily="49" charset="0"/>
              <a:buChar char="o"/>
            </a:pPr>
            <a:r>
              <a:rPr lang="en-US" dirty="0"/>
              <a:t>Call function loop to GUI</a:t>
            </a:r>
          </a:p>
        </p:txBody>
      </p:sp>
      <p:pic>
        <p:nvPicPr>
          <p:cNvPr id="5" name="Audio 4">
            <a:hlinkClick r:id="" action="ppaction://media"/>
            <a:extLst>
              <a:ext uri="{FF2B5EF4-FFF2-40B4-BE49-F238E27FC236}">
                <a16:creationId xmlns:a16="http://schemas.microsoft.com/office/drawing/2014/main" id="{86FF51E4-26F1-7FD3-5EAE-1E2E13BF58C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2792234334"/>
      </p:ext>
    </p:extLst>
  </p:cSld>
  <p:clrMapOvr>
    <a:masterClrMapping/>
  </p:clrMapOvr>
  <p:transition advTm="3428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barn(inVertical)">
                                      <p:cBhvr>
                                        <p:cTn id="1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bldLst>
      <p:bldP spid="7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p:nvPr/>
        </p:nvSpPr>
        <p:spPr>
          <a:xfrm>
            <a:off x="514350" y="626614"/>
            <a:ext cx="4484700" cy="1231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4000" b="1" dirty="0">
                <a:solidFill>
                  <a:schemeClr val="dk1"/>
                </a:solidFill>
                <a:latin typeface="Rubik"/>
                <a:ea typeface="Rubik"/>
                <a:cs typeface="Rubik"/>
                <a:sym typeface="Rubik"/>
              </a:rPr>
              <a:t>Benefits of using file organization</a:t>
            </a:r>
            <a:endParaRPr sz="4000" b="1" dirty="0">
              <a:solidFill>
                <a:schemeClr val="dk1"/>
              </a:solidFill>
              <a:latin typeface="Rubik"/>
              <a:ea typeface="Rubik"/>
              <a:cs typeface="Rubik"/>
              <a:sym typeface="Rubik"/>
            </a:endParaRPr>
          </a:p>
        </p:txBody>
      </p:sp>
      <p:sp>
        <p:nvSpPr>
          <p:cNvPr id="75" name="Google Shape;75;p12"/>
          <p:cNvSpPr txBox="1"/>
          <p:nvPr/>
        </p:nvSpPr>
        <p:spPr>
          <a:xfrm>
            <a:off x="364696" y="2518333"/>
            <a:ext cx="2871424" cy="872034"/>
          </a:xfrm>
          <a:prstGeom prst="rect">
            <a:avLst/>
          </a:prstGeom>
          <a:noFill/>
          <a:ln>
            <a:noFill/>
          </a:ln>
        </p:spPr>
        <p:txBody>
          <a:bodyPr spcFirstLastPara="1" wrap="square" lIns="0" tIns="0" rIns="0" bIns="0" anchor="t" anchorCtr="0">
            <a:spAutoFit/>
          </a:bodyPr>
          <a:lstStyle/>
          <a:p>
            <a:pPr marL="285750" indent="-285750">
              <a:lnSpc>
                <a:spcPts val="2625"/>
              </a:lnSpc>
              <a:spcAft>
                <a:spcPts val="4200"/>
              </a:spcAft>
              <a:buFont typeface="Courier New" pitchFamily="49" charset="0"/>
              <a:buChar char="o"/>
            </a:pPr>
            <a:r>
              <a:rPr lang="en-US" sz="1800" b="1" dirty="0">
                <a:solidFill>
                  <a:schemeClr val="tx1">
                    <a:lumMod val="90000"/>
                    <a:lumOff val="10000"/>
                  </a:schemeClr>
                </a:solidFill>
                <a:latin typeface="Rubik" charset="-79"/>
                <a:ea typeface="Times New Roman" panose="02020603050405020304" pitchFamily="18" charset="0"/>
                <a:cs typeface="Rubik" charset="-79"/>
              </a:rPr>
              <a:t>Less Time Consuming</a:t>
            </a:r>
            <a:endParaRPr lang="en-IN" sz="1800" b="1" dirty="0">
              <a:solidFill>
                <a:schemeClr val="tx1">
                  <a:lumMod val="90000"/>
                  <a:lumOff val="10000"/>
                </a:schemeClr>
              </a:solidFill>
              <a:effectLst/>
              <a:latin typeface="Rubik" charset="-79"/>
              <a:ea typeface="Times New Roman" panose="02020603050405020304" pitchFamily="18" charset="0"/>
              <a:cs typeface="Rubik" charset="-79"/>
            </a:endParaRPr>
          </a:p>
        </p:txBody>
      </p:sp>
      <p:sp>
        <p:nvSpPr>
          <p:cNvPr id="78" name="Google Shape;78;p12"/>
          <p:cNvSpPr txBox="1"/>
          <p:nvPr/>
        </p:nvSpPr>
        <p:spPr>
          <a:xfrm>
            <a:off x="3139010" y="3809417"/>
            <a:ext cx="2463867" cy="664797"/>
          </a:xfrm>
          <a:prstGeom prst="rect">
            <a:avLst/>
          </a:prstGeom>
          <a:noFill/>
          <a:ln>
            <a:noFill/>
          </a:ln>
        </p:spPr>
        <p:txBody>
          <a:bodyPr spcFirstLastPara="1" wrap="square" lIns="0" tIns="0" rIns="0" bIns="0" anchor="t" anchorCtr="0">
            <a:spAutoFit/>
          </a:bodyPr>
          <a:lstStyle/>
          <a:p>
            <a:pPr marL="285750" marR="0" lvl="0" indent="-285750" algn="l" rtl="0">
              <a:lnSpc>
                <a:spcPct val="120000"/>
              </a:lnSpc>
              <a:spcBef>
                <a:spcPts val="0"/>
              </a:spcBef>
              <a:spcAft>
                <a:spcPts val="0"/>
              </a:spcAft>
              <a:buFont typeface="Courier New" pitchFamily="49" charset="0"/>
              <a:buChar char="o"/>
            </a:pPr>
            <a:r>
              <a:rPr lang="en-IN" sz="1800" b="1" dirty="0">
                <a:solidFill>
                  <a:srgbClr val="3D515C"/>
                </a:solidFill>
                <a:effectLst/>
                <a:latin typeface="Rubik" charset="-79"/>
                <a:ea typeface="Calibri" panose="020F0502020204030204" pitchFamily="34" charset="0"/>
                <a:cs typeface="Rubik" charset="-79"/>
              </a:rPr>
              <a:t>Manage staff turnover</a:t>
            </a:r>
            <a:endParaRPr dirty="0">
              <a:solidFill>
                <a:schemeClr val="dk1"/>
              </a:solidFill>
              <a:latin typeface="Rubik" charset="-79"/>
              <a:ea typeface="Rubik"/>
              <a:cs typeface="Rubik" charset="-79"/>
              <a:sym typeface="Rubik"/>
            </a:endParaRPr>
          </a:p>
        </p:txBody>
      </p:sp>
      <p:sp>
        <p:nvSpPr>
          <p:cNvPr id="81" name="Google Shape;81;p12"/>
          <p:cNvSpPr txBox="1"/>
          <p:nvPr/>
        </p:nvSpPr>
        <p:spPr>
          <a:xfrm>
            <a:off x="1353133" y="3166451"/>
            <a:ext cx="2807131" cy="664797"/>
          </a:xfrm>
          <a:prstGeom prst="rect">
            <a:avLst/>
          </a:prstGeom>
          <a:noFill/>
          <a:ln>
            <a:noFill/>
          </a:ln>
        </p:spPr>
        <p:txBody>
          <a:bodyPr spcFirstLastPara="1" wrap="square" lIns="0" tIns="0" rIns="0" bIns="0" anchor="t" anchorCtr="0">
            <a:spAutoFit/>
          </a:bodyPr>
          <a:lstStyle/>
          <a:p>
            <a:pPr marL="285750" marR="0" lvl="0" indent="-285750" algn="l" rtl="0">
              <a:lnSpc>
                <a:spcPct val="120000"/>
              </a:lnSpc>
              <a:spcBef>
                <a:spcPts val="0"/>
              </a:spcBef>
              <a:spcAft>
                <a:spcPts val="0"/>
              </a:spcAft>
              <a:buFont typeface="Courier New" pitchFamily="49" charset="0"/>
              <a:buChar char="o"/>
            </a:pPr>
            <a:r>
              <a:rPr lang="en-IN" sz="1800" b="1" dirty="0">
                <a:solidFill>
                  <a:schemeClr val="tx1">
                    <a:lumMod val="90000"/>
                    <a:lumOff val="10000"/>
                  </a:schemeClr>
                </a:solidFill>
                <a:effectLst/>
                <a:latin typeface="Rubik" charset="-79"/>
                <a:ea typeface="Calibri" panose="020F0502020204030204" pitchFamily="34" charset="0"/>
                <a:cs typeface="Rubik" charset="-79"/>
              </a:rPr>
              <a:t>Enforce data use policies</a:t>
            </a:r>
            <a:endParaRPr dirty="0">
              <a:solidFill>
                <a:schemeClr val="tx1">
                  <a:lumMod val="90000"/>
                  <a:lumOff val="10000"/>
                </a:schemeClr>
              </a:solidFill>
              <a:latin typeface="Rubik" charset="-79"/>
              <a:ea typeface="Rubik"/>
              <a:cs typeface="Rubik" charset="-79"/>
              <a:sym typeface="Rubik"/>
            </a:endParaRPr>
          </a:p>
        </p:txBody>
      </p:sp>
      <p:sp>
        <p:nvSpPr>
          <p:cNvPr id="82" name="Google Shape;82;p12"/>
          <p:cNvSpPr/>
          <p:nvPr/>
        </p:nvSpPr>
        <p:spPr>
          <a:xfrm>
            <a:off x="5602878" y="-105980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3" name="Google Shape;83;p12"/>
          <p:cNvSpPr/>
          <p:nvPr/>
        </p:nvSpPr>
        <p:spPr>
          <a:xfrm>
            <a:off x="7008459" y="-1059806"/>
            <a:ext cx="2560274" cy="2571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9490">
              <a:alpha val="8000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 name="Google Shape;78;p12">
            <a:extLst>
              <a:ext uri="{FF2B5EF4-FFF2-40B4-BE49-F238E27FC236}">
                <a16:creationId xmlns:a16="http://schemas.microsoft.com/office/drawing/2014/main" id="{A81E2A18-697B-2E21-2C23-D38D8AABA696}"/>
              </a:ext>
            </a:extLst>
          </p:cNvPr>
          <p:cNvSpPr txBox="1"/>
          <p:nvPr/>
        </p:nvSpPr>
        <p:spPr>
          <a:xfrm>
            <a:off x="3706373" y="4658627"/>
            <a:ext cx="5307806" cy="332399"/>
          </a:xfrm>
          <a:prstGeom prst="rect">
            <a:avLst/>
          </a:prstGeom>
          <a:noFill/>
          <a:ln>
            <a:noFill/>
          </a:ln>
        </p:spPr>
        <p:txBody>
          <a:bodyPr spcFirstLastPara="1" wrap="square" lIns="0" tIns="0" rIns="0" bIns="0" anchor="t" anchorCtr="0">
            <a:spAutoFit/>
          </a:bodyPr>
          <a:lstStyle/>
          <a:p>
            <a:pPr marL="285750" marR="0" lvl="0" indent="-285750" algn="l" rtl="0">
              <a:lnSpc>
                <a:spcPct val="120000"/>
              </a:lnSpc>
              <a:spcBef>
                <a:spcPts val="0"/>
              </a:spcBef>
              <a:spcAft>
                <a:spcPts val="0"/>
              </a:spcAft>
              <a:buFont typeface="Courier New" pitchFamily="49" charset="0"/>
              <a:buChar char="o"/>
            </a:pPr>
            <a:r>
              <a:rPr lang="en-IN" sz="1800" b="1" dirty="0">
                <a:solidFill>
                  <a:srgbClr val="3D515C"/>
                </a:solidFill>
                <a:effectLst/>
                <a:latin typeface="Rubik" charset="-79"/>
                <a:ea typeface="Calibri" panose="020F0502020204030204" pitchFamily="34" charset="0"/>
                <a:cs typeface="Rubik" charset="-79"/>
              </a:rPr>
              <a:t>Easily Manage all files </a:t>
            </a:r>
            <a:endParaRPr b="1" dirty="0">
              <a:solidFill>
                <a:schemeClr val="dk1"/>
              </a:solidFill>
              <a:latin typeface="Rubik" charset="-79"/>
              <a:ea typeface="Rubik"/>
              <a:cs typeface="Rubik" charset="-79"/>
              <a:sym typeface="Rubik"/>
            </a:endParaRPr>
          </a:p>
        </p:txBody>
      </p:sp>
      <p:pic>
        <p:nvPicPr>
          <p:cNvPr id="2050" name="Picture 2" descr="C:\Users\DELL\Downloads\CHARUSAT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5508" y="4540438"/>
            <a:ext cx="603062" cy="603062"/>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0C5403C3-DD01-E505-3C50-E794115B050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192915733"/>
      </p:ext>
    </p:extLst>
  </p:cSld>
  <p:clrMapOvr>
    <a:masterClrMapping/>
  </p:clrMapOvr>
  <p:transition advTm="2225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barn(inVertical)">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circle(in)">
                                      <p:cBhvr>
                                        <p:cTn id="16" dur="2000"/>
                                        <p:tgtEl>
                                          <p:spTgt spid="7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circle(in)">
                                      <p:cBhvr>
                                        <p:cTn id="21" dur="2000"/>
                                        <p:tgtEl>
                                          <p:spTgt spid="81"/>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circle(in)">
                                      <p:cBhvr>
                                        <p:cTn id="26" dur="20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ircle(in)">
                                      <p:cBhvr>
                                        <p:cTn id="3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
                </p:tgtEl>
              </p:cMediaNode>
            </p:audio>
          </p:childTnLst>
        </p:cTn>
      </p:par>
    </p:tnLst>
    <p:bldLst>
      <p:bldP spid="72" grpId="0"/>
      <p:bldP spid="75" grpId="0"/>
      <p:bldP spid="78" grpId="0"/>
      <p:bldP spid="81"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7"/>
        <p:cNvGrpSpPr/>
        <p:nvPr/>
      </p:nvGrpSpPr>
      <p:grpSpPr>
        <a:xfrm>
          <a:off x="0" y="0"/>
          <a:ext cx="0" cy="0"/>
          <a:chOff x="0" y="0"/>
          <a:chExt cx="0" cy="0"/>
        </a:xfrm>
      </p:grpSpPr>
      <p:grpSp>
        <p:nvGrpSpPr>
          <p:cNvPr id="89" name="Google Shape;89;p13"/>
          <p:cNvGrpSpPr/>
          <p:nvPr/>
        </p:nvGrpSpPr>
        <p:grpSpPr>
          <a:xfrm>
            <a:off x="440822" y="1115679"/>
            <a:ext cx="8500772" cy="3785652"/>
            <a:chOff x="232141" y="-429482"/>
            <a:chExt cx="22668728" cy="2660779"/>
          </a:xfrm>
        </p:grpSpPr>
        <p:sp>
          <p:nvSpPr>
            <p:cNvPr id="91" name="Google Shape;91;p13"/>
            <p:cNvSpPr txBox="1"/>
            <p:nvPr/>
          </p:nvSpPr>
          <p:spPr>
            <a:xfrm>
              <a:off x="232141" y="220011"/>
              <a:ext cx="725099" cy="9085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dirty="0">
                <a:solidFill>
                  <a:schemeClr val="dk1"/>
                </a:solidFill>
              </a:endParaRPr>
            </a:p>
          </p:txBody>
        </p:sp>
        <p:sp>
          <p:nvSpPr>
            <p:cNvPr id="92" name="Google Shape;92;p13"/>
            <p:cNvSpPr txBox="1"/>
            <p:nvPr/>
          </p:nvSpPr>
          <p:spPr>
            <a:xfrm>
              <a:off x="355602" y="-429482"/>
              <a:ext cx="22545267" cy="2660779"/>
            </a:xfrm>
            <a:prstGeom prst="rect">
              <a:avLst/>
            </a:prstGeom>
            <a:noFill/>
            <a:ln>
              <a:noFill/>
            </a:ln>
          </p:spPr>
          <p:txBody>
            <a:bodyPr spcFirstLastPara="1" wrap="square" lIns="0" tIns="0" rIns="0" bIns="0" anchor="t" anchorCtr="0">
              <a:spAutoFit/>
            </a:bodyPr>
            <a:lstStyle/>
            <a:p>
              <a:pPr marL="285750" indent="-285750">
                <a:lnSpc>
                  <a:spcPct val="120000"/>
                </a:lnSpc>
                <a:buFont typeface="Courier New" pitchFamily="49" charset="0"/>
                <a:buChar char="o"/>
              </a:pPr>
              <a:r>
                <a:rPr lang="en-IN" sz="1800" dirty="0">
                  <a:solidFill>
                    <a:srgbClr val="3C515C"/>
                  </a:solidFill>
                  <a:effectLst/>
                  <a:latin typeface="Rubik" charset="-79"/>
                  <a:ea typeface="Times New Roman" panose="02020603050405020304" pitchFamily="18" charset="0"/>
                  <a:cs typeface="Rubik" charset="-79"/>
                </a:rPr>
                <a:t>Your IT staff is busy. From assigning, maintaining, archiving, and possibly even organizing storage for every user in your organization, there’s little time to do much else. </a:t>
              </a:r>
            </a:p>
            <a:p>
              <a:pPr marL="285750" indent="-285750">
                <a:lnSpc>
                  <a:spcPct val="120000"/>
                </a:lnSpc>
                <a:buFont typeface="Courier New" pitchFamily="49" charset="0"/>
                <a:buChar char="o"/>
              </a:pPr>
              <a:endParaRPr lang="en-IN" sz="1800" dirty="0">
                <a:solidFill>
                  <a:srgbClr val="3C515C"/>
                </a:solidFill>
                <a:latin typeface="Rubik" charset="-79"/>
                <a:ea typeface="Times New Roman" panose="02020603050405020304" pitchFamily="18" charset="0"/>
                <a:cs typeface="Rubik" charset="-79"/>
              </a:endParaRPr>
            </a:p>
            <a:p>
              <a:pPr marL="285750" indent="-285750">
                <a:lnSpc>
                  <a:spcPct val="120000"/>
                </a:lnSpc>
                <a:buFont typeface="Courier New" pitchFamily="49" charset="0"/>
                <a:buChar char="o"/>
              </a:pPr>
              <a:r>
                <a:rPr lang="en-IN" sz="1800" dirty="0">
                  <a:solidFill>
                    <a:srgbClr val="3C515C"/>
                  </a:solidFill>
                  <a:effectLst/>
                  <a:latin typeface="Rubik" charset="-79"/>
                  <a:ea typeface="Times New Roman" panose="02020603050405020304" pitchFamily="18" charset="0"/>
                  <a:cs typeface="Rubik" charset="-79"/>
                </a:rPr>
                <a:t>Other larger, more consequential IT projects may require their attention, but right now they’re busy helping the user on the third floor who can’t find the documents he just saved in his home folder.</a:t>
              </a:r>
            </a:p>
            <a:p>
              <a:pPr marL="285750" indent="-285750">
                <a:lnSpc>
                  <a:spcPct val="120000"/>
                </a:lnSpc>
                <a:buFont typeface="Courier New" pitchFamily="49" charset="0"/>
                <a:buChar char="o"/>
              </a:pPr>
              <a:endParaRPr lang="en-US" sz="1800" dirty="0">
                <a:solidFill>
                  <a:srgbClr val="3C515C"/>
                </a:solidFill>
                <a:latin typeface="Rubik" charset="-79"/>
                <a:cs typeface="Rubik" charset="-79"/>
              </a:endParaRPr>
            </a:p>
            <a:p>
              <a:pPr marL="285750" indent="-285750">
                <a:lnSpc>
                  <a:spcPct val="120000"/>
                </a:lnSpc>
                <a:buFont typeface="Courier New" pitchFamily="49" charset="0"/>
                <a:buChar char="o"/>
              </a:pPr>
              <a:r>
                <a:rPr lang="en-US" sz="1800" dirty="0">
                  <a:solidFill>
                    <a:srgbClr val="3C515C"/>
                  </a:solidFill>
                  <a:latin typeface="Rubik" charset="-79"/>
                  <a:cs typeface="Rubik" charset="-79"/>
                </a:rPr>
                <a:t>Manually work is Time Consuming.</a:t>
              </a:r>
              <a:endParaRPr lang="en-US" sz="700" dirty="0">
                <a:solidFill>
                  <a:schemeClr val="dk1"/>
                </a:solidFill>
                <a:latin typeface="Rubik" charset="-79"/>
                <a:cs typeface="Rubik" charset="-79"/>
              </a:endParaRPr>
            </a:p>
            <a:p>
              <a:pPr>
                <a:lnSpc>
                  <a:spcPct val="120000"/>
                </a:lnSpc>
              </a:pPr>
              <a:endParaRPr lang="en-IN" sz="1800" dirty="0">
                <a:solidFill>
                  <a:srgbClr val="3C515C"/>
                </a:solidFill>
                <a:effectLst/>
                <a:latin typeface="Rubik" charset="-79"/>
                <a:ea typeface="Times New Roman" panose="02020603050405020304" pitchFamily="18" charset="0"/>
                <a:cs typeface="Rubik" charset="-79"/>
              </a:endParaRPr>
            </a:p>
            <a:p>
              <a:pPr>
                <a:lnSpc>
                  <a:spcPct val="120000"/>
                </a:lnSpc>
              </a:pPr>
              <a:endParaRPr lang="en-IN" sz="1800" dirty="0">
                <a:effectLst/>
                <a:latin typeface="Rubik" charset="-79"/>
                <a:ea typeface="Times New Roman" panose="02020603050405020304" pitchFamily="18" charset="0"/>
                <a:cs typeface="Rubik" charset="-79"/>
              </a:endParaRPr>
            </a:p>
            <a:p>
              <a:pPr marL="0" marR="0" lvl="0" indent="0" algn="l" rtl="0">
                <a:lnSpc>
                  <a:spcPct val="120000"/>
                </a:lnSpc>
                <a:spcBef>
                  <a:spcPts val="0"/>
                </a:spcBef>
                <a:spcAft>
                  <a:spcPts val="0"/>
                </a:spcAft>
                <a:buNone/>
              </a:pPr>
              <a:endParaRPr sz="700" dirty="0">
                <a:solidFill>
                  <a:schemeClr val="dk1"/>
                </a:solidFill>
                <a:latin typeface="Rubik" charset="-79"/>
                <a:cs typeface="Rubik" charset="-79"/>
              </a:endParaRPr>
            </a:p>
          </p:txBody>
        </p:sp>
      </p:grpSp>
      <p:sp>
        <p:nvSpPr>
          <p:cNvPr id="101" name="Google Shape;101;p13"/>
          <p:cNvSpPr txBox="1"/>
          <p:nvPr/>
        </p:nvSpPr>
        <p:spPr>
          <a:xfrm>
            <a:off x="518076" y="504825"/>
            <a:ext cx="3116664" cy="872034"/>
          </a:xfrm>
          <a:prstGeom prst="rect">
            <a:avLst/>
          </a:prstGeom>
          <a:noFill/>
          <a:ln>
            <a:noFill/>
          </a:ln>
        </p:spPr>
        <p:txBody>
          <a:bodyPr spcFirstLastPara="1" wrap="square" lIns="0" tIns="0" rIns="0" bIns="0" anchor="t" anchorCtr="0">
            <a:spAutoFit/>
          </a:bodyPr>
          <a:lstStyle/>
          <a:p>
            <a:pPr>
              <a:lnSpc>
                <a:spcPts val="2625"/>
              </a:lnSpc>
              <a:spcAft>
                <a:spcPts val="4200"/>
              </a:spcAft>
            </a:pPr>
            <a:r>
              <a:rPr lang="en-IN" sz="2500" b="1" dirty="0">
                <a:solidFill>
                  <a:srgbClr val="3D515C"/>
                </a:solidFill>
                <a:effectLst/>
                <a:latin typeface="Rubik" charset="-79"/>
                <a:ea typeface="Times New Roman" panose="02020603050405020304" pitchFamily="18" charset="0"/>
                <a:cs typeface="Rubik" charset="-79"/>
              </a:rPr>
              <a:t>Problems</a:t>
            </a:r>
            <a:endParaRPr lang="en-IN" sz="2500" b="1" dirty="0">
              <a:effectLst/>
              <a:latin typeface="Rubik" charset="-79"/>
              <a:ea typeface="Times New Roman" panose="02020603050405020304" pitchFamily="18" charset="0"/>
              <a:cs typeface="Rubik" charset="-79"/>
            </a:endParaRPr>
          </a:p>
        </p:txBody>
      </p:sp>
      <p:pic>
        <p:nvPicPr>
          <p:cNvPr id="6" name="Picture 2" descr="C:\Users\DELL\Downloads\CHARUSAT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5508" y="4540438"/>
            <a:ext cx="603062" cy="603062"/>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3721DF0-9212-0BBF-38EF-338D67A185D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advTm="4384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barn(inVertical)">
                                      <p:cBhvr>
                                        <p:cTn id="11" dur="500"/>
                                        <p:tgtEl>
                                          <p:spTgt spid="101"/>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circle(in)">
                                      <p:cBhvr>
                                        <p:cTn id="16"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10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7"/>
        <p:cNvGrpSpPr/>
        <p:nvPr/>
      </p:nvGrpSpPr>
      <p:grpSpPr>
        <a:xfrm>
          <a:off x="0" y="0"/>
          <a:ext cx="0" cy="0"/>
          <a:chOff x="0" y="0"/>
          <a:chExt cx="0" cy="0"/>
        </a:xfrm>
      </p:grpSpPr>
      <p:grpSp>
        <p:nvGrpSpPr>
          <p:cNvPr id="89" name="Google Shape;89;p13"/>
          <p:cNvGrpSpPr/>
          <p:nvPr/>
        </p:nvGrpSpPr>
        <p:grpSpPr>
          <a:xfrm>
            <a:off x="440822" y="909939"/>
            <a:ext cx="8500772" cy="3513782"/>
            <a:chOff x="232141" y="-429482"/>
            <a:chExt cx="22668728" cy="2469693"/>
          </a:xfrm>
        </p:grpSpPr>
        <p:sp>
          <p:nvSpPr>
            <p:cNvPr id="91" name="Google Shape;91;p13"/>
            <p:cNvSpPr txBox="1"/>
            <p:nvPr/>
          </p:nvSpPr>
          <p:spPr>
            <a:xfrm>
              <a:off x="232141" y="220011"/>
              <a:ext cx="725099" cy="9085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700" dirty="0">
                <a:solidFill>
                  <a:schemeClr val="dk1"/>
                </a:solidFill>
              </a:endParaRPr>
            </a:p>
          </p:txBody>
        </p:sp>
        <p:sp>
          <p:nvSpPr>
            <p:cNvPr id="92" name="Google Shape;92;p13"/>
            <p:cNvSpPr txBox="1"/>
            <p:nvPr/>
          </p:nvSpPr>
          <p:spPr>
            <a:xfrm>
              <a:off x="355602" y="-429482"/>
              <a:ext cx="22545267" cy="2469693"/>
            </a:xfrm>
            <a:prstGeom prst="rect">
              <a:avLst/>
            </a:prstGeom>
            <a:noFill/>
            <a:ln>
              <a:noFill/>
            </a:ln>
          </p:spPr>
          <p:txBody>
            <a:bodyPr spcFirstLastPara="1" wrap="square" lIns="0" tIns="0" rIns="0" bIns="0" anchor="t" anchorCtr="0">
              <a:spAutoFit/>
            </a:bodyPr>
            <a:lstStyle/>
            <a:p>
              <a:pPr marL="285750" indent="-285750" algn="l">
                <a:lnSpc>
                  <a:spcPts val="1800"/>
                </a:lnSpc>
                <a:spcAft>
                  <a:spcPts val="1875"/>
                </a:spcAft>
                <a:buFont typeface="Courier New" pitchFamily="49" charset="0"/>
                <a:buChar char="o"/>
              </a:pPr>
              <a:r>
                <a:rPr lang="en-US" sz="1800" dirty="0">
                  <a:solidFill>
                    <a:srgbClr val="3C515C"/>
                  </a:solidFill>
                  <a:effectLst/>
                  <a:latin typeface="Rubik" charset="-79"/>
                  <a:ea typeface="Times New Roman" panose="02020603050405020304" pitchFamily="18" charset="0"/>
                  <a:cs typeface="Rubik" charset="-79"/>
                </a:rPr>
                <a:t>Automating file management means every aspect of the user and group file lifecycle is completely taken care of. </a:t>
              </a:r>
            </a:p>
            <a:p>
              <a:pPr marL="285750" indent="-285750" algn="l">
                <a:lnSpc>
                  <a:spcPts val="1800"/>
                </a:lnSpc>
                <a:spcAft>
                  <a:spcPts val="1875"/>
                </a:spcAft>
                <a:buFont typeface="Courier New" pitchFamily="49" charset="0"/>
                <a:buChar char="o"/>
              </a:pPr>
              <a:r>
                <a:rPr lang="en-US" sz="1800" dirty="0">
                  <a:solidFill>
                    <a:srgbClr val="3C515C"/>
                  </a:solidFill>
                  <a:effectLst/>
                  <a:latin typeface="Rubik" charset="-79"/>
                  <a:ea typeface="Times New Roman" panose="02020603050405020304" pitchFamily="18" charset="0"/>
                  <a:cs typeface="Rubik" charset="-79"/>
                </a:rPr>
                <a:t>IT barely has to think about it anymore, so your organization can gain back the thousands of hours lost to tedious administrative tasks each year.</a:t>
              </a:r>
            </a:p>
            <a:p>
              <a:pPr marL="285750" indent="-285750" algn="l">
                <a:lnSpc>
                  <a:spcPts val="1800"/>
                </a:lnSpc>
                <a:spcAft>
                  <a:spcPts val="1875"/>
                </a:spcAft>
                <a:buFont typeface="Courier New" pitchFamily="49" charset="0"/>
                <a:buChar char="o"/>
              </a:pPr>
              <a:r>
                <a:rPr lang="en-US" sz="1800" dirty="0">
                  <a:solidFill>
                    <a:srgbClr val="3C515C"/>
                  </a:solidFill>
                  <a:latin typeface="Rubik" charset="-79"/>
                  <a:ea typeface="Times New Roman" panose="02020603050405020304" pitchFamily="18" charset="0"/>
                  <a:cs typeface="Rubik" charset="-79"/>
                </a:rPr>
                <a:t>Solution is that just enter your path then all files are arranging with their extensions name.</a:t>
              </a:r>
            </a:p>
            <a:p>
              <a:pPr marL="285750" indent="-285750" algn="l">
                <a:lnSpc>
                  <a:spcPts val="1800"/>
                </a:lnSpc>
                <a:spcAft>
                  <a:spcPts val="1875"/>
                </a:spcAft>
                <a:buFont typeface="Courier New" pitchFamily="49" charset="0"/>
                <a:buChar char="o"/>
              </a:pPr>
              <a:r>
                <a:rPr lang="en-US" sz="1800" dirty="0">
                  <a:solidFill>
                    <a:srgbClr val="3C515C"/>
                  </a:solidFill>
                  <a:latin typeface="Rubik" charset="-79"/>
                  <a:ea typeface="Times New Roman" panose="02020603050405020304" pitchFamily="18" charset="0"/>
                  <a:cs typeface="Rubik" charset="-79"/>
                </a:rPr>
                <a:t>That is very useful in our daily life.</a:t>
              </a:r>
              <a:endParaRPr lang="en-US" sz="1800" dirty="0">
                <a:effectLst/>
                <a:latin typeface="Rubik" charset="-79"/>
                <a:ea typeface="Times New Roman" panose="02020603050405020304" pitchFamily="18" charset="0"/>
                <a:cs typeface="Rubik" charset="-79"/>
              </a:endParaRPr>
            </a:p>
            <a:p>
              <a:pPr marL="0" marR="0" lvl="0" indent="0" algn="l" rtl="0">
                <a:lnSpc>
                  <a:spcPct val="120000"/>
                </a:lnSpc>
                <a:spcBef>
                  <a:spcPts val="0"/>
                </a:spcBef>
                <a:spcAft>
                  <a:spcPts val="0"/>
                </a:spcAft>
                <a:buNone/>
              </a:pPr>
              <a:endParaRPr lang="en-US" sz="700" dirty="0">
                <a:solidFill>
                  <a:schemeClr val="dk1"/>
                </a:solidFill>
                <a:latin typeface="Rubik" charset="-79"/>
                <a:cs typeface="Rubik" charset="-79"/>
              </a:endParaRPr>
            </a:p>
            <a:p>
              <a:pPr>
                <a:lnSpc>
                  <a:spcPct val="120000"/>
                </a:lnSpc>
              </a:pPr>
              <a:endParaRPr lang="en-IN" sz="1800" dirty="0">
                <a:solidFill>
                  <a:srgbClr val="3C515C"/>
                </a:solidFill>
                <a:effectLst/>
                <a:latin typeface="Rubik" charset="-79"/>
                <a:ea typeface="Times New Roman" panose="02020603050405020304" pitchFamily="18" charset="0"/>
                <a:cs typeface="Rubik" charset="-79"/>
              </a:endParaRPr>
            </a:p>
            <a:p>
              <a:pPr>
                <a:lnSpc>
                  <a:spcPct val="120000"/>
                </a:lnSpc>
              </a:pPr>
              <a:endParaRPr lang="en-IN" sz="1800" dirty="0">
                <a:effectLst/>
                <a:latin typeface="Rubik" charset="-79"/>
                <a:ea typeface="Times New Roman" panose="02020603050405020304" pitchFamily="18" charset="0"/>
                <a:cs typeface="Rubik" charset="-79"/>
              </a:endParaRPr>
            </a:p>
            <a:p>
              <a:pPr marL="0" marR="0" lvl="0" indent="0" algn="l" rtl="0">
                <a:lnSpc>
                  <a:spcPct val="120000"/>
                </a:lnSpc>
                <a:spcBef>
                  <a:spcPts val="0"/>
                </a:spcBef>
                <a:spcAft>
                  <a:spcPts val="0"/>
                </a:spcAft>
                <a:buNone/>
              </a:pPr>
              <a:endParaRPr sz="700" dirty="0">
                <a:solidFill>
                  <a:schemeClr val="dk1"/>
                </a:solidFill>
                <a:latin typeface="Rubik" charset="-79"/>
                <a:cs typeface="Rubik" charset="-79"/>
              </a:endParaRPr>
            </a:p>
          </p:txBody>
        </p:sp>
      </p:grpSp>
      <p:sp>
        <p:nvSpPr>
          <p:cNvPr id="101" name="Google Shape;101;p13"/>
          <p:cNvSpPr txBox="1"/>
          <p:nvPr/>
        </p:nvSpPr>
        <p:spPr>
          <a:xfrm>
            <a:off x="440822" y="321945"/>
            <a:ext cx="4050300" cy="2616101"/>
          </a:xfrm>
          <a:prstGeom prst="rect">
            <a:avLst/>
          </a:prstGeom>
          <a:noFill/>
          <a:ln>
            <a:noFill/>
          </a:ln>
        </p:spPr>
        <p:txBody>
          <a:bodyPr spcFirstLastPara="1" wrap="square" lIns="0" tIns="0" rIns="0" bIns="0" anchor="t" anchorCtr="0">
            <a:spAutoFit/>
          </a:bodyPr>
          <a:lstStyle/>
          <a:p>
            <a:pPr>
              <a:lnSpc>
                <a:spcPts val="2625"/>
              </a:lnSpc>
              <a:spcAft>
                <a:spcPts val="4200"/>
              </a:spcAft>
            </a:pPr>
            <a:r>
              <a:rPr lang="en-IN" sz="2500" b="1" dirty="0">
                <a:solidFill>
                  <a:srgbClr val="3D515C"/>
                </a:solidFill>
                <a:effectLst/>
                <a:latin typeface="Rubik" charset="-79"/>
                <a:ea typeface="Times New Roman" panose="02020603050405020304" pitchFamily="18" charset="0"/>
                <a:cs typeface="Rubik" charset="-79"/>
              </a:rPr>
              <a:t>Solutions</a:t>
            </a:r>
          </a:p>
          <a:p>
            <a:pPr>
              <a:lnSpc>
                <a:spcPts val="2625"/>
              </a:lnSpc>
              <a:spcAft>
                <a:spcPts val="4200"/>
              </a:spcAft>
            </a:pPr>
            <a:endParaRPr lang="en-IN" sz="1800" b="1" dirty="0">
              <a:solidFill>
                <a:srgbClr val="3D515C"/>
              </a:solidFill>
              <a:effectLst/>
              <a:latin typeface="Arial" panose="020B0604020202020204" pitchFamily="34" charset="0"/>
              <a:ea typeface="Times New Roman" panose="02020603050405020304" pitchFamily="18" charset="0"/>
            </a:endParaRPr>
          </a:p>
          <a:p>
            <a:pPr>
              <a:lnSpc>
                <a:spcPts val="2625"/>
              </a:lnSpc>
              <a:spcAft>
                <a:spcPts val="4200"/>
              </a:spcAft>
            </a:pPr>
            <a:endParaRPr lang="en-IN" sz="1800" b="1" dirty="0">
              <a:effectLst/>
              <a:latin typeface="Times New Roman" panose="02020603050405020304" pitchFamily="18" charset="0"/>
              <a:ea typeface="Times New Roman" panose="02020603050405020304" pitchFamily="18" charset="0"/>
            </a:endParaRPr>
          </a:p>
        </p:txBody>
      </p:sp>
      <p:pic>
        <p:nvPicPr>
          <p:cNvPr id="6" name="Picture 2" descr="C:\Users\DELL\Downloads\CHARUSAT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5508" y="4540438"/>
            <a:ext cx="603062" cy="603062"/>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8E26467D-AC6C-1105-2274-E5B6F79CE08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2364452718"/>
      </p:ext>
    </p:extLst>
  </p:cSld>
  <p:clrMapOvr>
    <a:masterClrMapping/>
  </p:clrMapOvr>
  <p:transition advTm="7795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barn(inVertical)">
                                      <p:cBhvr>
                                        <p:cTn id="11" dur="500"/>
                                        <p:tgtEl>
                                          <p:spTgt spid="101"/>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circle(in)">
                                      <p:cBhvr>
                                        <p:cTn id="16"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1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0"/>
            <a:ext cx="9144000" cy="5143500"/>
          </a:xfrm>
          <a:prstGeom prst="rect">
            <a:avLst/>
          </a:pr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grpSp>
        <p:nvGrpSpPr>
          <p:cNvPr id="108" name="Google Shape;108;p14"/>
          <p:cNvGrpSpPr/>
          <p:nvPr/>
        </p:nvGrpSpPr>
        <p:grpSpPr>
          <a:xfrm>
            <a:off x="902542" y="545937"/>
            <a:ext cx="7727119" cy="2077492"/>
            <a:chOff x="-7334251" y="132622"/>
            <a:chExt cx="20605651" cy="5539979"/>
          </a:xfrm>
        </p:grpSpPr>
        <p:sp>
          <p:nvSpPr>
            <p:cNvPr id="109" name="Google Shape;109;p14"/>
            <p:cNvSpPr txBox="1"/>
            <p:nvPr/>
          </p:nvSpPr>
          <p:spPr>
            <a:xfrm>
              <a:off x="-7334251" y="132622"/>
              <a:ext cx="13271400" cy="5539979"/>
            </a:xfrm>
            <a:prstGeom prst="rect">
              <a:avLst/>
            </a:prstGeom>
            <a:noFill/>
            <a:ln>
              <a:noFill/>
            </a:ln>
          </p:spPr>
          <p:txBody>
            <a:bodyPr spcFirstLastPara="1" wrap="square" lIns="0" tIns="0" rIns="0" bIns="0" anchor="t" anchorCtr="0">
              <a:spAutoFit/>
            </a:bodyPr>
            <a:lstStyle/>
            <a:p>
              <a:pPr>
                <a:lnSpc>
                  <a:spcPts val="2625"/>
                </a:lnSpc>
                <a:spcAft>
                  <a:spcPts val="4200"/>
                </a:spcAft>
              </a:pPr>
              <a:r>
                <a:rPr lang="en-IN" sz="2500" b="1" dirty="0">
                  <a:solidFill>
                    <a:srgbClr val="3D515C"/>
                  </a:solidFill>
                  <a:effectLst/>
                  <a:latin typeface="Rubik" charset="-79"/>
                  <a:ea typeface="Times New Roman" panose="02020603050405020304" pitchFamily="18" charset="0"/>
                  <a:cs typeface="Rubik" charset="-79"/>
                </a:rPr>
                <a:t>Future Features (Enforce data use policies)</a:t>
              </a:r>
            </a:p>
            <a:p>
              <a:pPr>
                <a:lnSpc>
                  <a:spcPts val="2625"/>
                </a:lnSpc>
                <a:spcAft>
                  <a:spcPts val="4200"/>
                </a:spcAft>
              </a:pPr>
              <a:endParaRPr lang="en-IN" sz="2500" b="1" dirty="0">
                <a:effectLst/>
                <a:latin typeface="Rubik" charset="-79"/>
                <a:ea typeface="Times New Roman" panose="02020603050405020304" pitchFamily="18" charset="0"/>
                <a:cs typeface="Rubik" charset="-79"/>
              </a:endParaRPr>
            </a:p>
          </p:txBody>
        </p:sp>
        <p:sp>
          <p:nvSpPr>
            <p:cNvPr id="110" name="Google Shape;110;p14"/>
            <p:cNvSpPr txBox="1"/>
            <p:nvPr/>
          </p:nvSpPr>
          <p:spPr>
            <a:xfrm>
              <a:off x="0" y="1811134"/>
              <a:ext cx="13271400"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700" dirty="0">
                <a:solidFill>
                  <a:schemeClr val="dk1"/>
                </a:solidFill>
              </a:endParaRPr>
            </a:p>
          </p:txBody>
        </p:sp>
      </p:grpSp>
      <p:sp>
        <p:nvSpPr>
          <p:cNvPr id="113" name="Google Shape;113;p14"/>
          <p:cNvSpPr txBox="1"/>
          <p:nvPr/>
        </p:nvSpPr>
        <p:spPr>
          <a:xfrm>
            <a:off x="902542" y="1582832"/>
            <a:ext cx="7297171" cy="2372444"/>
          </a:xfrm>
          <a:prstGeom prst="rect">
            <a:avLst/>
          </a:prstGeom>
          <a:noFill/>
          <a:ln>
            <a:noFill/>
          </a:ln>
        </p:spPr>
        <p:txBody>
          <a:bodyPr spcFirstLastPara="1" wrap="square" lIns="0" tIns="0" rIns="0" bIns="0" anchor="t" anchorCtr="0">
            <a:spAutoFit/>
          </a:bodyPr>
          <a:lstStyle/>
          <a:p>
            <a:pPr>
              <a:lnSpc>
                <a:spcPts val="1800"/>
              </a:lnSpc>
              <a:spcAft>
                <a:spcPts val="1875"/>
              </a:spcAft>
            </a:pPr>
            <a:r>
              <a:rPr lang="en-IN" sz="1800" dirty="0">
                <a:latin typeface="Rubik" charset="-79"/>
                <a:ea typeface="Times New Roman" panose="02020603050405020304" pitchFamily="18" charset="0"/>
                <a:cs typeface="Rubik" charset="-79"/>
              </a:rPr>
              <a:t>Move files into existing folders</a:t>
            </a:r>
          </a:p>
          <a:p>
            <a:pPr>
              <a:lnSpc>
                <a:spcPts val="1800"/>
              </a:lnSpc>
              <a:spcAft>
                <a:spcPts val="1875"/>
              </a:spcAft>
            </a:pPr>
            <a:r>
              <a:rPr lang="en-IN" sz="1800" dirty="0">
                <a:latin typeface="Rubik" charset="-79"/>
                <a:ea typeface="Times New Roman" panose="02020603050405020304" pitchFamily="18" charset="0"/>
                <a:cs typeface="Rubik" charset="-79"/>
              </a:rPr>
              <a:t> Rename Files</a:t>
            </a:r>
          </a:p>
          <a:p>
            <a:pPr>
              <a:lnSpc>
                <a:spcPts val="1800"/>
              </a:lnSpc>
              <a:spcAft>
                <a:spcPts val="1875"/>
              </a:spcAft>
            </a:pPr>
            <a:r>
              <a:rPr lang="en-IN" sz="1800" dirty="0">
                <a:latin typeface="Rubik" charset="-79"/>
                <a:ea typeface="Times New Roman" panose="02020603050405020304" pitchFamily="18" charset="0"/>
                <a:cs typeface="Rubik" charset="-79"/>
              </a:rPr>
              <a:t>Creating Sub-folders</a:t>
            </a:r>
          </a:p>
          <a:p>
            <a:pPr>
              <a:lnSpc>
                <a:spcPts val="1800"/>
              </a:lnSpc>
              <a:spcAft>
                <a:spcPts val="1875"/>
              </a:spcAft>
            </a:pPr>
            <a:r>
              <a:rPr lang="en-IN" sz="1800" dirty="0">
                <a:latin typeface="Rubik" charset="-79"/>
                <a:ea typeface="Times New Roman" panose="02020603050405020304" pitchFamily="18" charset="0"/>
                <a:cs typeface="Rubik" charset="-79"/>
              </a:rPr>
              <a:t>Deleting Unnecessary Files</a:t>
            </a:r>
          </a:p>
          <a:p>
            <a:pPr>
              <a:lnSpc>
                <a:spcPts val="1800"/>
              </a:lnSpc>
              <a:spcAft>
                <a:spcPts val="1875"/>
              </a:spcAft>
            </a:pPr>
            <a:r>
              <a:rPr lang="en-US" sz="1800" dirty="0">
                <a:latin typeface="Rubik" charset="-79"/>
                <a:ea typeface="Times New Roman" panose="02020603050405020304" pitchFamily="18" charset="0"/>
                <a:cs typeface="Rubik" charset="-79"/>
              </a:rPr>
              <a:t>Sorted files by date and time</a:t>
            </a:r>
            <a:endParaRPr lang="en-IN" sz="1800" dirty="0">
              <a:effectLst/>
              <a:latin typeface="Rubik" charset="-79"/>
              <a:ea typeface="Times New Roman" panose="02020603050405020304" pitchFamily="18" charset="0"/>
              <a:cs typeface="Rubik" charset="-79"/>
            </a:endParaRPr>
          </a:p>
        </p:txBody>
      </p:sp>
      <p:pic>
        <p:nvPicPr>
          <p:cNvPr id="7" name="Picture 2" descr="C:\Users\DELL\Downloads\CHARUSAT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5508" y="4540438"/>
            <a:ext cx="603062" cy="603062"/>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60F4A6E3-C375-376B-E271-053DF821AE0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advTm="1382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barn(inVertical)">
                                      <p:cBhvr>
                                        <p:cTn id="11" dur="500"/>
                                        <p:tgtEl>
                                          <p:spTgt spid="108"/>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circle(in)">
                                      <p:cBhvr>
                                        <p:cTn id="16" dur="2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1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1FDA83-97C4-9CB3-3DEB-505983ECB481}"/>
              </a:ext>
            </a:extLst>
          </p:cNvPr>
          <p:cNvPicPr>
            <a:picLocks noChangeAspect="1"/>
          </p:cNvPicPr>
          <p:nvPr/>
        </p:nvPicPr>
        <p:blipFill>
          <a:blip r:embed="rId4"/>
          <a:stretch>
            <a:fillRect/>
          </a:stretch>
        </p:blipFill>
        <p:spPr>
          <a:xfrm>
            <a:off x="0" y="0"/>
            <a:ext cx="9144000" cy="5143500"/>
          </a:xfrm>
          <a:prstGeom prst="rect">
            <a:avLst/>
          </a:prstGeom>
        </p:spPr>
      </p:pic>
      <p:pic>
        <p:nvPicPr>
          <p:cNvPr id="3" name="Picture 2" descr="C:\Users\DELL\Downloads\CHARUSAT 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5508" y="4540438"/>
            <a:ext cx="603062" cy="60306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2DF7B296-E2D2-5DEF-0DB0-8F4A6CF3DF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18607816"/>
      </p:ext>
    </p:extLst>
  </p:cSld>
  <p:clrMapOvr>
    <a:masterClrMapping/>
  </p:clrMapOvr>
  <p:transition advTm="1784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9|0.7|0.8|1.4|1"/>
</p:tagLst>
</file>

<file path=ppt/tags/tag2.xml><?xml version="1.0" encoding="utf-8"?>
<p:tagLst xmlns:a="http://schemas.openxmlformats.org/drawingml/2006/main" xmlns:r="http://schemas.openxmlformats.org/officeDocument/2006/relationships" xmlns:p="http://schemas.openxmlformats.org/presentationml/2006/main">
  <p:tag name="TIMING" val="|2.6"/>
</p:tagLst>
</file>

<file path=ppt/tags/tag3.xml><?xml version="1.0" encoding="utf-8"?>
<p:tagLst xmlns:a="http://schemas.openxmlformats.org/drawingml/2006/main" xmlns:r="http://schemas.openxmlformats.org/officeDocument/2006/relationships" xmlns:p="http://schemas.openxmlformats.org/presentationml/2006/main">
  <p:tag name="TIMING" val="|0.3"/>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0.4|1|4.7|3.2|4.8"/>
</p:tagLst>
</file>

<file path=ppt/tags/tag6.xml><?xml version="1.0" encoding="utf-8"?>
<p:tagLst xmlns:a="http://schemas.openxmlformats.org/drawingml/2006/main" xmlns:r="http://schemas.openxmlformats.org/officeDocument/2006/relationships" xmlns:p="http://schemas.openxmlformats.org/presentationml/2006/main">
  <p:tag name="TIMING" val="|1.4|0.9"/>
</p:tagLst>
</file>

<file path=ppt/tags/tag7.xml><?xml version="1.0" encoding="utf-8"?>
<p:tagLst xmlns:a="http://schemas.openxmlformats.org/drawingml/2006/main" xmlns:r="http://schemas.openxmlformats.org/officeDocument/2006/relationships" xmlns:p="http://schemas.openxmlformats.org/presentationml/2006/main">
  <p:tag name="TIMING" val="|2|0.8"/>
</p:tagLst>
</file>

<file path=ppt/tags/tag8.xml><?xml version="1.0" encoding="utf-8"?>
<p:tagLst xmlns:a="http://schemas.openxmlformats.org/drawingml/2006/main" xmlns:r="http://schemas.openxmlformats.org/officeDocument/2006/relationships" xmlns:p="http://schemas.openxmlformats.org/presentationml/2006/main">
  <p:tag name="TIMING" val="|0.2|1.8"/>
</p:tagLst>
</file>

<file path=ppt/theme/theme1.xml><?xml version="1.0" encoding="utf-8"?>
<a:theme xmlns:a="http://schemas.openxmlformats.org/drawingml/2006/main" name="Black Purple and Green Geometric Corporate Resume Creative Presentation">
  <a:themeElements>
    <a:clrScheme name="Custom 347">
      <a:dk1>
        <a:srgbClr val="191919"/>
      </a:dk1>
      <a:lt1>
        <a:srgbClr val="FFFFFF"/>
      </a:lt1>
      <a:dk2>
        <a:srgbClr val="E8BFED"/>
      </a:dk2>
      <a:lt2>
        <a:srgbClr val="D88CE1"/>
      </a:lt2>
      <a:accent1>
        <a:srgbClr val="009490"/>
      </a:accent1>
      <a:accent2>
        <a:srgbClr val="66BFBC"/>
      </a:accent2>
      <a:accent3>
        <a:srgbClr val="99D4D3"/>
      </a:accent3>
      <a:accent4>
        <a:srgbClr val="CDEAE9"/>
      </a:accent4>
      <a:accent5>
        <a:srgbClr val="E6F5F4"/>
      </a:accent5>
      <a:accent6>
        <a:srgbClr val="FFFFFF"/>
      </a:accent6>
      <a:hlink>
        <a:srgbClr val="D88CE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365</Words>
  <Application>Microsoft Office PowerPoint</Application>
  <PresentationFormat>On-screen Show (16:9)</PresentationFormat>
  <Paragraphs>54</Paragraphs>
  <Slides>9</Slides>
  <Notes>8</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Rubik</vt:lpstr>
      <vt:lpstr>Courier New</vt:lpstr>
      <vt:lpstr>Arial</vt:lpstr>
      <vt:lpstr>Times New Roman</vt:lpstr>
      <vt:lpstr>Black Purple and Green Geometric Corporate Resume Creative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Mehul Patel</dc:creator>
  <cp:lastModifiedBy>reeya thanki</cp:lastModifiedBy>
  <cp:revision>26</cp:revision>
  <dcterms:modified xsi:type="dcterms:W3CDTF">2022-08-05T06:32:47Z</dcterms:modified>
</cp:coreProperties>
</file>